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  <p:sldMasterId id="2147483758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74" r:id="rId8"/>
    <p:sldId id="275" r:id="rId9"/>
    <p:sldId id="263" r:id="rId10"/>
    <p:sldId id="265" r:id="rId11"/>
    <p:sldId id="277" r:id="rId12"/>
    <p:sldId id="276" r:id="rId13"/>
    <p:sldId id="279" r:id="rId14"/>
    <p:sldId id="280" r:id="rId15"/>
    <p:sldId id="281" r:id="rId16"/>
    <p:sldId id="28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0E97100-2DFE-494A-88DE-6656CF2A7816}">
          <p14:sldIdLst>
            <p14:sldId id="256"/>
            <p14:sldId id="257"/>
            <p14:sldId id="258"/>
            <p14:sldId id="259"/>
            <p14:sldId id="260"/>
            <p14:sldId id="274"/>
            <p14:sldId id="275"/>
            <p14:sldId id="263"/>
          </p14:sldIdLst>
        </p14:section>
        <p14:section name="Раздел без заголовка" id="{73A291FB-2868-4C96-89ED-6375AD753395}">
          <p14:sldIdLst>
            <p14:sldId id="265"/>
            <p14:sldId id="277"/>
            <p14:sldId id="276"/>
            <p14:sldId id="279"/>
            <p14:sldId id="280"/>
            <p14:sldId id="281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FF"/>
    <a:srgbClr val="FFCCFF"/>
    <a:srgbClr val="CCCCFF"/>
    <a:srgbClr val="FF66CC"/>
    <a:srgbClr val="DF51CE"/>
    <a:srgbClr val="8F45C7"/>
    <a:srgbClr val="D9D9FF"/>
    <a:srgbClr val="9B74BC"/>
    <a:srgbClr val="8DCE46"/>
    <a:srgbClr val="47A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195" autoAdjust="0"/>
  </p:normalViewPr>
  <p:slideViewPr>
    <p:cSldViewPr snapToGrid="0">
      <p:cViewPr varScale="1">
        <p:scale>
          <a:sx n="99" d="100"/>
          <a:sy n="99" d="100"/>
        </p:scale>
        <p:origin x="1032" y="90"/>
      </p:cViewPr>
      <p:guideLst/>
    </p:cSldViewPr>
  </p:slideViewPr>
  <p:outlineViewPr>
    <p:cViewPr>
      <p:scale>
        <a:sx n="33" d="100"/>
        <a:sy n="33" d="100"/>
      </p:scale>
      <p:origin x="0" y="-35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9885442019391615E-2"/>
          <c:w val="1"/>
          <c:h val="0.673757218625100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5509124570219477E-2"/>
                  <c:y val="0.3061049267293271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dk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b="1" dirty="0" smtClean="0"/>
                      <a:t>10 262,3</a:t>
                    </a:r>
                  </a:p>
                  <a:p>
                    <a:pPr>
                      <a:defRPr sz="1800" b="1"/>
                    </a:pPr>
                    <a:r>
                      <a:rPr lang="en-US" sz="1800" b="1" dirty="0" smtClean="0"/>
                      <a:t>52,9%</a:t>
                    </a:r>
                    <a:endParaRPr lang="en-US" sz="18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0159089698972535E-2"/>
                      <c:h val="0.161727554733571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6994-4CF8-9822-25DD5FA7888C}"/>
                </c:ext>
              </c:extLst>
            </c:dLbl>
            <c:dLbl>
              <c:idx val="1"/>
              <c:layout>
                <c:manualLayout>
                  <c:x val="9.4942316236376156E-4"/>
                  <c:y val="0.1573325601755007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dk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b="1" dirty="0" smtClean="0"/>
                      <a:t>3 747,4</a:t>
                    </a:r>
                  </a:p>
                  <a:p>
                    <a:pPr>
                      <a:defRPr sz="1800" b="1"/>
                    </a:pPr>
                    <a:r>
                      <a:rPr lang="en-US" sz="1800" b="1" dirty="0" smtClean="0"/>
                      <a:t>19,3</a:t>
                    </a:r>
                    <a:r>
                      <a:rPr lang="en-US" sz="1800" b="1" dirty="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35311523746928E-2"/>
                      <c:h val="0.138714028624205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994-4CF8-9822-25DD5FA7888C}"/>
                </c:ext>
              </c:extLst>
            </c:dLbl>
            <c:dLbl>
              <c:idx val="2"/>
              <c:layout>
                <c:manualLayout>
                  <c:x val="-1.995377268485907E-2"/>
                  <c:y val="0.178354940603131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dk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b="1" dirty="0" smtClean="0"/>
                      <a:t>4 376,6</a:t>
                    </a:r>
                  </a:p>
                  <a:p>
                    <a:pPr>
                      <a:defRPr sz="1800" b="1"/>
                    </a:pPr>
                    <a:r>
                      <a:rPr lang="en-US" sz="1800" b="1" dirty="0" smtClean="0"/>
                      <a:t>22,5%</a:t>
                    </a:r>
                    <a:endParaRPr lang="en-US" sz="18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dk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9050541922745562E-2"/>
                      <c:h val="0.135837337860534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6994-4CF8-9822-25DD5FA78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Подоходный налог с физических лиц</c:v>
                </c:pt>
                <c:pt idx="1">
                  <c:v>Налог на добавленную стоимость</c:v>
                </c:pt>
                <c:pt idx="2">
                  <c:v>Налоги на собственность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45.2</c:v>
                </c:pt>
                <c:pt idx="1">
                  <c:v>17.3</c:v>
                </c:pt>
                <c:pt idx="2">
                  <c:v>21.9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94-4CF8-9822-25DD5FA78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116854120"/>
        <c:axId val="1"/>
        <c:axId val="0"/>
      </c:bar3DChart>
      <c:dateAx>
        <c:axId val="116854120"/>
        <c:scaling>
          <c:orientation val="minMax"/>
        </c:scaling>
        <c:delete val="0"/>
        <c:axPos val="b"/>
        <c:numFmt formatCode="\О\с\н\о\в\н\о\й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cap="all" baseline="0">
                <a:ln>
                  <a:noFill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0"/>
        <c:lblOffset val="100"/>
        <c:baseTimeUnit val="days"/>
      </c:date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6854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C857A6-2D69-44F2-AEA7-54E4C4FDEEC3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172A9D-155A-4176-A9EB-0A55AFF103CC}" type="asst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2400" dirty="0" smtClean="0"/>
            <a:t>Районный бюджет</a:t>
          </a:r>
          <a:endParaRPr lang="ru-RU" sz="2400" dirty="0"/>
        </a:p>
      </dgm:t>
    </dgm:pt>
    <dgm:pt modelId="{7A8C026D-9BAE-4758-84E0-9B25B55B9DAD}" type="parTrans" cxnId="{A94166F9-A256-4613-A826-6290D7FDF122}">
      <dgm:prSet/>
      <dgm:spPr/>
      <dgm:t>
        <a:bodyPr/>
        <a:lstStyle/>
        <a:p>
          <a:endParaRPr lang="ru-RU"/>
        </a:p>
      </dgm:t>
    </dgm:pt>
    <dgm:pt modelId="{B0174429-555A-43B6-8A95-36D78FB99310}" type="sibTrans" cxnId="{A94166F9-A256-4613-A826-6290D7FDF122}">
      <dgm:prSet/>
      <dgm:spPr/>
      <dgm:t>
        <a:bodyPr/>
        <a:lstStyle/>
        <a:p>
          <a:endParaRPr lang="ru-RU"/>
        </a:p>
      </dgm:t>
    </dgm:pt>
    <dgm:pt modelId="{37E3A8B3-EDB1-4452-A32C-9A8DAB4B11D0}" type="asst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2400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/>
            <a:t>Бюджеты сельсоветов 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ru-RU" sz="2400" dirty="0" smtClean="0"/>
        </a:p>
        <a:p>
          <a:pPr>
            <a:lnSpc>
              <a:spcPct val="90000"/>
            </a:lnSpc>
            <a:spcAft>
              <a:spcPct val="35000"/>
            </a:spcAft>
          </a:pPr>
          <a:endParaRPr lang="ru-RU" sz="800" dirty="0"/>
        </a:p>
      </dgm:t>
    </dgm:pt>
    <dgm:pt modelId="{6105F983-20F3-40FC-921F-1EF317CB8D1F}" type="parTrans" cxnId="{8D2ABC13-CDE8-43BF-ABA0-DA5003A1D5F8}">
      <dgm:prSet/>
      <dgm:spPr/>
      <dgm:t>
        <a:bodyPr/>
        <a:lstStyle/>
        <a:p>
          <a:endParaRPr lang="ru-RU"/>
        </a:p>
      </dgm:t>
    </dgm:pt>
    <dgm:pt modelId="{5C81F038-4EC0-4DDA-BD74-0AFCE21829B5}" type="sibTrans" cxnId="{8D2ABC13-CDE8-43BF-ABA0-DA5003A1D5F8}">
      <dgm:prSet/>
      <dgm:spPr/>
      <dgm:t>
        <a:bodyPr/>
        <a:lstStyle/>
        <a:p>
          <a:endParaRPr lang="ru-RU"/>
        </a:p>
      </dgm:t>
    </dgm:pt>
    <dgm:pt modelId="{A3B1ABF7-5DCC-45B4-BE64-D1C70F1203C0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2800" dirty="0" smtClean="0"/>
            <a:t>Консолидированный бюджет</a:t>
          </a:r>
          <a:endParaRPr lang="ru-RU" sz="2800" dirty="0"/>
        </a:p>
      </dgm:t>
    </dgm:pt>
    <dgm:pt modelId="{E6BC6C7D-3ED1-4600-BD0A-D96C82C64C0E}" type="sibTrans" cxnId="{55102B5B-E468-4414-8196-64753F4AFF93}">
      <dgm:prSet/>
      <dgm:spPr/>
      <dgm:t>
        <a:bodyPr/>
        <a:lstStyle/>
        <a:p>
          <a:endParaRPr lang="ru-RU"/>
        </a:p>
      </dgm:t>
    </dgm:pt>
    <dgm:pt modelId="{0F0105F0-72D5-4126-9970-BB91F288FD87}" type="parTrans" cxnId="{55102B5B-E468-4414-8196-64753F4AFF93}">
      <dgm:prSet/>
      <dgm:spPr/>
      <dgm:t>
        <a:bodyPr/>
        <a:lstStyle/>
        <a:p>
          <a:endParaRPr lang="ru-RU"/>
        </a:p>
      </dgm:t>
    </dgm:pt>
    <dgm:pt modelId="{C016F734-CC4D-4BAB-A63F-A3D23B1885B9}">
      <dgm:prSet custT="1"/>
      <dgm:spPr/>
      <dgm:t>
        <a:bodyPr/>
        <a:lstStyle/>
        <a:p>
          <a:r>
            <a:rPr lang="ru-RU" sz="1600" dirty="0" err="1" smtClean="0"/>
            <a:t>Волосовичский</a:t>
          </a:r>
          <a:endParaRPr lang="ru-RU" sz="1600" dirty="0"/>
        </a:p>
      </dgm:t>
    </dgm:pt>
    <dgm:pt modelId="{0F44AED2-DF2C-45DA-98A0-BBB02E8326D4}" type="parTrans" cxnId="{3112571D-3480-471B-B992-A8D922AFDACB}">
      <dgm:prSet/>
      <dgm:spPr/>
      <dgm:t>
        <a:bodyPr/>
        <a:lstStyle/>
        <a:p>
          <a:endParaRPr lang="ru-RU"/>
        </a:p>
      </dgm:t>
    </dgm:pt>
    <dgm:pt modelId="{FC8261A9-D875-4B33-A4D5-8E1F3BB6F827}" type="sibTrans" cxnId="{3112571D-3480-471B-B992-A8D922AFDACB}">
      <dgm:prSet/>
      <dgm:spPr/>
      <dgm:t>
        <a:bodyPr/>
        <a:lstStyle/>
        <a:p>
          <a:endParaRPr lang="ru-RU"/>
        </a:p>
      </dgm:t>
    </dgm:pt>
    <dgm:pt modelId="{0BDAEE57-7879-4C3D-8B86-96284E069923}">
      <dgm:prSet custT="1"/>
      <dgm:spPr/>
      <dgm:t>
        <a:bodyPr/>
        <a:lstStyle/>
        <a:p>
          <a:r>
            <a:rPr lang="ru-RU" sz="1600" smtClean="0"/>
            <a:t>Поречский </a:t>
          </a:r>
          <a:endParaRPr lang="ru-RU" sz="1600" dirty="0"/>
        </a:p>
      </dgm:t>
    </dgm:pt>
    <dgm:pt modelId="{80E6AE1C-03AB-48FD-8B58-0D15FC32243F}" type="parTrans" cxnId="{D17BC7CB-47E9-4712-9E98-0647E5C82BE4}">
      <dgm:prSet/>
      <dgm:spPr/>
      <dgm:t>
        <a:bodyPr/>
        <a:lstStyle/>
        <a:p>
          <a:endParaRPr lang="ru-RU"/>
        </a:p>
      </dgm:t>
    </dgm:pt>
    <dgm:pt modelId="{53641A70-9713-40EF-A0A1-116A821C6981}" type="sibTrans" cxnId="{D17BC7CB-47E9-4712-9E98-0647E5C82BE4}">
      <dgm:prSet/>
      <dgm:spPr/>
      <dgm:t>
        <a:bodyPr/>
        <a:lstStyle/>
        <a:p>
          <a:endParaRPr lang="ru-RU"/>
        </a:p>
      </dgm:t>
    </dgm:pt>
    <dgm:pt modelId="{D0A0A299-33FA-4CA5-A1F5-5621D880157B}">
      <dgm:prSet custT="1"/>
      <dgm:spPr/>
      <dgm:t>
        <a:bodyPr/>
        <a:lstStyle/>
        <a:p>
          <a:r>
            <a:rPr lang="ru-RU" sz="1600" dirty="0" err="1" smtClean="0"/>
            <a:t>Протасовский</a:t>
          </a:r>
          <a:endParaRPr lang="ru-RU" sz="1600" dirty="0"/>
        </a:p>
      </dgm:t>
    </dgm:pt>
    <dgm:pt modelId="{99CCAEF0-95BC-49AE-9019-410C2C80DF82}" type="sibTrans" cxnId="{5A64D9DB-CC52-47C1-B98B-9227BAD6E40F}">
      <dgm:prSet/>
      <dgm:spPr/>
      <dgm:t>
        <a:bodyPr/>
        <a:lstStyle/>
        <a:p>
          <a:endParaRPr lang="ru-RU"/>
        </a:p>
      </dgm:t>
    </dgm:pt>
    <dgm:pt modelId="{723253C1-54A0-48EA-8166-FEF88340F8CB}" type="parTrans" cxnId="{5A64D9DB-CC52-47C1-B98B-9227BAD6E40F}">
      <dgm:prSet/>
      <dgm:spPr/>
      <dgm:t>
        <a:bodyPr/>
        <a:lstStyle/>
        <a:p>
          <a:endParaRPr lang="ru-RU"/>
        </a:p>
      </dgm:t>
    </dgm:pt>
    <dgm:pt modelId="{F9C4782A-4220-488B-9D80-E6DAFC6FECB3}">
      <dgm:prSet custT="1"/>
      <dgm:spPr/>
      <dgm:t>
        <a:bodyPr/>
        <a:lstStyle/>
        <a:p>
          <a:r>
            <a:rPr lang="ru-RU" sz="1600" smtClean="0"/>
            <a:t>Октябрьский</a:t>
          </a:r>
          <a:endParaRPr lang="ru-RU" sz="1600" dirty="0"/>
        </a:p>
      </dgm:t>
    </dgm:pt>
    <dgm:pt modelId="{6922ECFC-DF4E-4F2E-B2A7-DF9073E65C93}" type="sibTrans" cxnId="{285977C5-ECFB-4087-AC65-2967DA871BE9}">
      <dgm:prSet/>
      <dgm:spPr/>
      <dgm:t>
        <a:bodyPr/>
        <a:lstStyle/>
        <a:p>
          <a:endParaRPr lang="ru-RU"/>
        </a:p>
      </dgm:t>
    </dgm:pt>
    <dgm:pt modelId="{690EC96D-8BDD-469F-AF25-79B85F9D21A9}" type="parTrans" cxnId="{285977C5-ECFB-4087-AC65-2967DA871BE9}">
      <dgm:prSet/>
      <dgm:spPr/>
      <dgm:t>
        <a:bodyPr/>
        <a:lstStyle/>
        <a:p>
          <a:endParaRPr lang="ru-RU"/>
        </a:p>
      </dgm:t>
    </dgm:pt>
    <dgm:pt modelId="{D125FA62-5B51-408E-806D-888EDAFF5771}">
      <dgm:prSet custT="1"/>
      <dgm:spPr/>
      <dgm:t>
        <a:bodyPr/>
        <a:lstStyle/>
        <a:p>
          <a:r>
            <a:rPr lang="ru-RU" sz="1600" smtClean="0"/>
            <a:t>Любанский </a:t>
          </a:r>
          <a:endParaRPr lang="ru-RU" sz="1600" dirty="0"/>
        </a:p>
      </dgm:t>
    </dgm:pt>
    <dgm:pt modelId="{468E3988-35AB-408B-BA69-FBC9AE95BE3F}" type="sibTrans" cxnId="{77C3200F-C1EA-47FE-B9C6-379F354A61D7}">
      <dgm:prSet/>
      <dgm:spPr/>
      <dgm:t>
        <a:bodyPr/>
        <a:lstStyle/>
        <a:p>
          <a:endParaRPr lang="ru-RU"/>
        </a:p>
      </dgm:t>
    </dgm:pt>
    <dgm:pt modelId="{60CBBC81-CE3D-4A2F-B0C2-5CD1FEBD7269}" type="parTrans" cxnId="{77C3200F-C1EA-47FE-B9C6-379F354A61D7}">
      <dgm:prSet/>
      <dgm:spPr/>
      <dgm:t>
        <a:bodyPr/>
        <a:lstStyle/>
        <a:p>
          <a:endParaRPr lang="ru-RU"/>
        </a:p>
      </dgm:t>
    </dgm:pt>
    <dgm:pt modelId="{5A1E91BF-CA74-4455-8363-3D4F0EB2ECD9}">
      <dgm:prSet custT="1"/>
      <dgm:spPr/>
      <dgm:t>
        <a:bodyPr/>
        <a:lstStyle/>
        <a:p>
          <a:r>
            <a:rPr lang="ru-RU" sz="1600" dirty="0" err="1" smtClean="0"/>
            <a:t>Краснослободский</a:t>
          </a:r>
          <a:endParaRPr lang="ru-RU" sz="1600" dirty="0"/>
        </a:p>
      </dgm:t>
    </dgm:pt>
    <dgm:pt modelId="{90CE3CFB-C589-472F-ABC4-4981F5104B1E}" type="parTrans" cxnId="{D5CA02C2-1B5C-48B5-8E9E-B73CEB36B7F6}">
      <dgm:prSet/>
      <dgm:spPr/>
      <dgm:t>
        <a:bodyPr/>
        <a:lstStyle/>
        <a:p>
          <a:endParaRPr lang="ru-RU"/>
        </a:p>
      </dgm:t>
    </dgm:pt>
    <dgm:pt modelId="{D714D3B1-B8C3-43AC-944E-C6EEE631EF16}" type="sibTrans" cxnId="{D5CA02C2-1B5C-48B5-8E9E-B73CEB36B7F6}">
      <dgm:prSet/>
      <dgm:spPr/>
      <dgm:t>
        <a:bodyPr/>
        <a:lstStyle/>
        <a:p>
          <a:endParaRPr lang="ru-RU"/>
        </a:p>
      </dgm:t>
    </dgm:pt>
    <dgm:pt modelId="{BFD964DB-28A6-4076-8BC4-16E9104D0739}">
      <dgm:prSet custT="1"/>
      <dgm:spPr/>
      <dgm:t>
        <a:bodyPr/>
        <a:lstStyle/>
        <a:p>
          <a:r>
            <a:rPr lang="ru-RU" sz="1600" dirty="0" err="1" smtClean="0"/>
            <a:t>Ломовичский</a:t>
          </a:r>
          <a:r>
            <a:rPr lang="ru-RU" sz="1200" dirty="0" smtClean="0"/>
            <a:t> </a:t>
          </a:r>
          <a:endParaRPr lang="ru-RU" sz="1200" dirty="0"/>
        </a:p>
      </dgm:t>
    </dgm:pt>
    <dgm:pt modelId="{E13E9613-F455-4092-AE31-178633446947}" type="parTrans" cxnId="{C6E027DD-45B5-46B3-90A9-D6C87C4BB616}">
      <dgm:prSet/>
      <dgm:spPr/>
      <dgm:t>
        <a:bodyPr/>
        <a:lstStyle/>
        <a:p>
          <a:endParaRPr lang="ru-RU"/>
        </a:p>
      </dgm:t>
    </dgm:pt>
    <dgm:pt modelId="{9478D3A6-FF8E-431B-B3FB-F5287869C7AD}" type="sibTrans" cxnId="{C6E027DD-45B5-46B3-90A9-D6C87C4BB616}">
      <dgm:prSet/>
      <dgm:spPr/>
      <dgm:t>
        <a:bodyPr/>
        <a:lstStyle/>
        <a:p>
          <a:endParaRPr lang="ru-RU"/>
        </a:p>
      </dgm:t>
    </dgm:pt>
    <dgm:pt modelId="{D68466D2-ED74-4B12-B64A-7DBF2B153B06}" type="pres">
      <dgm:prSet presAssocID="{77C857A6-2D69-44F2-AEA7-54E4C4FDEE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6A3D833-BBAF-4359-92E1-5A4A401DE538}" type="pres">
      <dgm:prSet presAssocID="{A3B1ABF7-5DCC-45B4-BE64-D1C70F1203C0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9814B71-29E3-48F2-9CBB-CAFFC5F75382}" type="pres">
      <dgm:prSet presAssocID="{A3B1ABF7-5DCC-45B4-BE64-D1C70F1203C0}" presName="rootComposite1" presStyleCnt="0"/>
      <dgm:spPr/>
      <dgm:t>
        <a:bodyPr/>
        <a:lstStyle/>
        <a:p>
          <a:endParaRPr lang="ru-RU"/>
        </a:p>
      </dgm:t>
    </dgm:pt>
    <dgm:pt modelId="{F8EA6509-5E56-4ED8-B6D6-083C2AC767A7}" type="pres">
      <dgm:prSet presAssocID="{A3B1ABF7-5DCC-45B4-BE64-D1C70F1203C0}" presName="rootText1" presStyleLbl="node0" presStyleIdx="0" presStyleCnt="1" custScaleX="2000000" custScaleY="2000000" custLinFactNeighborX="27630" custLinFactNeighborY="-810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719FFEA-1258-4EE3-B4FE-FD32BC4C4A0F}" type="pres">
      <dgm:prSet presAssocID="{A3B1ABF7-5DCC-45B4-BE64-D1C70F1203C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EB436A9-21AC-4C01-8873-B8E4C735725F}" type="pres">
      <dgm:prSet presAssocID="{A3B1ABF7-5DCC-45B4-BE64-D1C70F1203C0}" presName="hierChild2" presStyleCnt="0"/>
      <dgm:spPr/>
      <dgm:t>
        <a:bodyPr/>
        <a:lstStyle/>
        <a:p>
          <a:endParaRPr lang="ru-RU"/>
        </a:p>
      </dgm:t>
    </dgm:pt>
    <dgm:pt modelId="{E19CD2B8-872B-43AF-AEEC-7D4B1089B5BF}" type="pres">
      <dgm:prSet presAssocID="{A3B1ABF7-5DCC-45B4-BE64-D1C70F1203C0}" presName="hierChild3" presStyleCnt="0"/>
      <dgm:spPr/>
      <dgm:t>
        <a:bodyPr/>
        <a:lstStyle/>
        <a:p>
          <a:endParaRPr lang="ru-RU"/>
        </a:p>
      </dgm:t>
    </dgm:pt>
    <dgm:pt modelId="{91E2B85D-8128-42E0-A126-16A28BB19E5D}" type="pres">
      <dgm:prSet presAssocID="{7A8C026D-9BAE-4758-84E0-9B25B55B9DAD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C0FD959E-9DA9-4A6E-9ADD-17560F2FBDE4}" type="pres">
      <dgm:prSet presAssocID="{20172A9D-155A-4176-A9EB-0A55AFF103CC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9384EA94-2034-4575-8FD7-C7649F9DEC17}" type="pres">
      <dgm:prSet presAssocID="{20172A9D-155A-4176-A9EB-0A55AFF103CC}" presName="rootComposite3" presStyleCnt="0"/>
      <dgm:spPr/>
      <dgm:t>
        <a:bodyPr/>
        <a:lstStyle/>
        <a:p>
          <a:endParaRPr lang="ru-RU"/>
        </a:p>
      </dgm:t>
    </dgm:pt>
    <dgm:pt modelId="{2EF70530-6376-4349-BC94-89DDBE654C8A}" type="pres">
      <dgm:prSet presAssocID="{20172A9D-155A-4176-A9EB-0A55AFF103CC}" presName="rootText3" presStyleLbl="asst1" presStyleIdx="0" presStyleCnt="2" custAng="0" custScaleX="1840655" custScaleY="1164899" custLinFactX="-500000" custLinFactY="-100000" custLinFactNeighborX="-525453" custLinFactNeighborY="-103160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A6ED998E-EFAA-4844-B3F5-2B4F3E301C07}" type="pres">
      <dgm:prSet presAssocID="{20172A9D-155A-4176-A9EB-0A55AFF103CC}" presName="rootConnector3" presStyleLbl="asst1" presStyleIdx="0" presStyleCnt="2"/>
      <dgm:spPr/>
      <dgm:t>
        <a:bodyPr/>
        <a:lstStyle/>
        <a:p>
          <a:endParaRPr lang="ru-RU"/>
        </a:p>
      </dgm:t>
    </dgm:pt>
    <dgm:pt modelId="{73811ED6-9FE3-4C99-9982-CAE790FF4509}" type="pres">
      <dgm:prSet presAssocID="{20172A9D-155A-4176-A9EB-0A55AFF103CC}" presName="hierChild6" presStyleCnt="0"/>
      <dgm:spPr/>
      <dgm:t>
        <a:bodyPr/>
        <a:lstStyle/>
        <a:p>
          <a:endParaRPr lang="ru-RU"/>
        </a:p>
      </dgm:t>
    </dgm:pt>
    <dgm:pt modelId="{66F12263-0603-4B9C-B572-A792F6400B62}" type="pres">
      <dgm:prSet presAssocID="{20172A9D-155A-4176-A9EB-0A55AFF103CC}" presName="hierChild7" presStyleCnt="0"/>
      <dgm:spPr/>
      <dgm:t>
        <a:bodyPr/>
        <a:lstStyle/>
        <a:p>
          <a:endParaRPr lang="ru-RU"/>
        </a:p>
      </dgm:t>
    </dgm:pt>
    <dgm:pt modelId="{D62F8A85-8A34-46EA-A269-6339E103C6BE}" type="pres">
      <dgm:prSet presAssocID="{6105F983-20F3-40FC-921F-1EF317CB8D1F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A96C3B25-EDE0-4526-9AB2-385C4B041A6C}" type="pres">
      <dgm:prSet presAssocID="{37E3A8B3-EDB1-4452-A32C-9A8DAB4B11D0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5281847-8AAB-4D87-B904-B262872FE6BE}" type="pres">
      <dgm:prSet presAssocID="{37E3A8B3-EDB1-4452-A32C-9A8DAB4B11D0}" presName="rootComposite3" presStyleCnt="0"/>
      <dgm:spPr/>
      <dgm:t>
        <a:bodyPr/>
        <a:lstStyle/>
        <a:p>
          <a:endParaRPr lang="ru-RU"/>
        </a:p>
      </dgm:t>
    </dgm:pt>
    <dgm:pt modelId="{B27F0519-07CE-43FD-A890-3D943D559978}" type="pres">
      <dgm:prSet presAssocID="{37E3A8B3-EDB1-4452-A32C-9A8DAB4B11D0}" presName="rootText3" presStyleLbl="asst1" presStyleIdx="1" presStyleCnt="2" custScaleX="2000000" custScaleY="1129069" custLinFactX="568292" custLinFactY="-100000" custLinFactNeighborX="600000" custLinFactNeighborY="-107365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9739E76-CEB5-45DE-B7A6-4D36EA11128F}" type="pres">
      <dgm:prSet presAssocID="{37E3A8B3-EDB1-4452-A32C-9A8DAB4B11D0}" presName="rootConnector3" presStyleLbl="asst1" presStyleIdx="1" presStyleCnt="2"/>
      <dgm:spPr/>
      <dgm:t>
        <a:bodyPr/>
        <a:lstStyle/>
        <a:p>
          <a:endParaRPr lang="ru-RU"/>
        </a:p>
      </dgm:t>
    </dgm:pt>
    <dgm:pt modelId="{44027123-E265-4DB1-8E21-7A1A30D0E8CA}" type="pres">
      <dgm:prSet presAssocID="{37E3A8B3-EDB1-4452-A32C-9A8DAB4B11D0}" presName="hierChild6" presStyleCnt="0"/>
      <dgm:spPr/>
      <dgm:t>
        <a:bodyPr/>
        <a:lstStyle/>
        <a:p>
          <a:endParaRPr lang="ru-RU"/>
        </a:p>
      </dgm:t>
    </dgm:pt>
    <dgm:pt modelId="{83D6BB3D-E3FB-4E61-8B8A-8C5A8E0185CE}" type="pres">
      <dgm:prSet presAssocID="{0F44AED2-DF2C-45DA-98A0-BBB02E8326D4}" presName="Name37" presStyleLbl="parChTrans1D3" presStyleIdx="0" presStyleCnt="7"/>
      <dgm:spPr/>
      <dgm:t>
        <a:bodyPr/>
        <a:lstStyle/>
        <a:p>
          <a:endParaRPr lang="ru-RU"/>
        </a:p>
      </dgm:t>
    </dgm:pt>
    <dgm:pt modelId="{14A82FE1-2C23-434B-B519-1E7A80D07ECC}" type="pres">
      <dgm:prSet presAssocID="{C016F734-CC4D-4BAB-A63F-A3D23B1885B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2690975-2B73-4A79-BC84-59CAE41A2037}" type="pres">
      <dgm:prSet presAssocID="{C016F734-CC4D-4BAB-A63F-A3D23B1885B9}" presName="rootComposite" presStyleCnt="0"/>
      <dgm:spPr/>
      <dgm:t>
        <a:bodyPr/>
        <a:lstStyle/>
        <a:p>
          <a:endParaRPr lang="ru-RU"/>
        </a:p>
      </dgm:t>
    </dgm:pt>
    <dgm:pt modelId="{93C3E537-20F1-4189-A492-17F65CCDC9AD}" type="pres">
      <dgm:prSet presAssocID="{C016F734-CC4D-4BAB-A63F-A3D23B1885B9}" presName="rootText" presStyleLbl="node3" presStyleIdx="0" presStyleCnt="7" custScaleX="1048969" custScaleY="481396" custLinFactX="-774446" custLinFactY="-100000" custLinFactNeighborX="-800000" custLinFactNeighborY="-1778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1F7686-E77A-4AD2-8377-B4B74E707949}" type="pres">
      <dgm:prSet presAssocID="{C016F734-CC4D-4BAB-A63F-A3D23B1885B9}" presName="rootConnector" presStyleLbl="node3" presStyleIdx="0" presStyleCnt="7"/>
      <dgm:spPr/>
      <dgm:t>
        <a:bodyPr/>
        <a:lstStyle/>
        <a:p>
          <a:endParaRPr lang="ru-RU"/>
        </a:p>
      </dgm:t>
    </dgm:pt>
    <dgm:pt modelId="{5454ADA5-07FB-478B-BD62-1F497D209060}" type="pres">
      <dgm:prSet presAssocID="{C016F734-CC4D-4BAB-A63F-A3D23B1885B9}" presName="hierChild4" presStyleCnt="0"/>
      <dgm:spPr/>
      <dgm:t>
        <a:bodyPr/>
        <a:lstStyle/>
        <a:p>
          <a:endParaRPr lang="ru-RU"/>
        </a:p>
      </dgm:t>
    </dgm:pt>
    <dgm:pt modelId="{7E220E56-2E4C-43BA-9222-561D41795143}" type="pres">
      <dgm:prSet presAssocID="{C016F734-CC4D-4BAB-A63F-A3D23B1885B9}" presName="hierChild5" presStyleCnt="0"/>
      <dgm:spPr/>
      <dgm:t>
        <a:bodyPr/>
        <a:lstStyle/>
        <a:p>
          <a:endParaRPr lang="ru-RU"/>
        </a:p>
      </dgm:t>
    </dgm:pt>
    <dgm:pt modelId="{D8CC36E3-640C-4DF4-B796-87EED5F168CC}" type="pres">
      <dgm:prSet presAssocID="{90CE3CFB-C589-472F-ABC4-4981F5104B1E}" presName="Name37" presStyleLbl="parChTrans1D3" presStyleIdx="1" presStyleCnt="7"/>
      <dgm:spPr/>
      <dgm:t>
        <a:bodyPr/>
        <a:lstStyle/>
        <a:p>
          <a:endParaRPr lang="ru-RU"/>
        </a:p>
      </dgm:t>
    </dgm:pt>
    <dgm:pt modelId="{86BE7000-BE9D-4220-9D5C-ACA23FD15023}" type="pres">
      <dgm:prSet presAssocID="{5A1E91BF-CA74-4455-8363-3D4F0EB2ECD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739DE0F-764D-4D33-AFA7-5D9F57D12F09}" type="pres">
      <dgm:prSet presAssocID="{5A1E91BF-CA74-4455-8363-3D4F0EB2ECD9}" presName="rootComposite" presStyleCnt="0"/>
      <dgm:spPr/>
      <dgm:t>
        <a:bodyPr/>
        <a:lstStyle/>
        <a:p>
          <a:endParaRPr lang="ru-RU"/>
        </a:p>
      </dgm:t>
    </dgm:pt>
    <dgm:pt modelId="{5539EDA3-ADC9-473B-9E1B-741C8557CC16}" type="pres">
      <dgm:prSet presAssocID="{5A1E91BF-CA74-4455-8363-3D4F0EB2ECD9}" presName="rootText" presStyleLbl="node3" presStyleIdx="1" presStyleCnt="7" custScaleX="1115483" custScaleY="423640" custLinFactX="-200000" custLinFactY="-131469" custLinFactNeighborX="-252007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8E8D1C-AC57-4D26-BCAE-AE50DB8AF636}" type="pres">
      <dgm:prSet presAssocID="{5A1E91BF-CA74-4455-8363-3D4F0EB2ECD9}" presName="rootConnector" presStyleLbl="node3" presStyleIdx="1" presStyleCnt="7"/>
      <dgm:spPr/>
      <dgm:t>
        <a:bodyPr/>
        <a:lstStyle/>
        <a:p>
          <a:endParaRPr lang="ru-RU"/>
        </a:p>
      </dgm:t>
    </dgm:pt>
    <dgm:pt modelId="{A845C5E3-7A77-41A6-A349-54BFE54D2CD9}" type="pres">
      <dgm:prSet presAssocID="{5A1E91BF-CA74-4455-8363-3D4F0EB2ECD9}" presName="hierChild4" presStyleCnt="0"/>
      <dgm:spPr/>
      <dgm:t>
        <a:bodyPr/>
        <a:lstStyle/>
        <a:p>
          <a:endParaRPr lang="ru-RU"/>
        </a:p>
      </dgm:t>
    </dgm:pt>
    <dgm:pt modelId="{A94DE920-282D-4C17-8A18-5CDF487C522B}" type="pres">
      <dgm:prSet presAssocID="{5A1E91BF-CA74-4455-8363-3D4F0EB2ECD9}" presName="hierChild5" presStyleCnt="0"/>
      <dgm:spPr/>
      <dgm:t>
        <a:bodyPr/>
        <a:lstStyle/>
        <a:p>
          <a:endParaRPr lang="ru-RU"/>
        </a:p>
      </dgm:t>
    </dgm:pt>
    <dgm:pt modelId="{29067611-42F4-41F6-8F1F-FD6078750830}" type="pres">
      <dgm:prSet presAssocID="{E13E9613-F455-4092-AE31-178633446947}" presName="Name37" presStyleLbl="parChTrans1D3" presStyleIdx="2" presStyleCnt="7"/>
      <dgm:spPr/>
      <dgm:t>
        <a:bodyPr/>
        <a:lstStyle/>
        <a:p>
          <a:endParaRPr lang="ru-RU"/>
        </a:p>
      </dgm:t>
    </dgm:pt>
    <dgm:pt modelId="{E8D4E99E-352B-4017-9063-83C9A03B9469}" type="pres">
      <dgm:prSet presAssocID="{BFD964DB-28A6-4076-8BC4-16E9104D073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CB0D3277-6F3B-4735-B9C7-5FC017922007}" type="pres">
      <dgm:prSet presAssocID="{BFD964DB-28A6-4076-8BC4-16E9104D0739}" presName="rootComposite" presStyleCnt="0"/>
      <dgm:spPr/>
      <dgm:t>
        <a:bodyPr/>
        <a:lstStyle/>
        <a:p>
          <a:endParaRPr lang="ru-RU"/>
        </a:p>
      </dgm:t>
    </dgm:pt>
    <dgm:pt modelId="{6AE17751-7102-42C5-B9AA-CB0DBF977033}" type="pres">
      <dgm:prSet presAssocID="{BFD964DB-28A6-4076-8BC4-16E9104D0739}" presName="rootText" presStyleLbl="node3" presStyleIdx="2" presStyleCnt="7" custScaleX="968731" custScaleY="425701" custLinFactX="-100000" custLinFactY="80692" custLinFactNeighborX="-16095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21E69D-577C-46D8-8103-9E6B6D967A2A}" type="pres">
      <dgm:prSet presAssocID="{BFD964DB-28A6-4076-8BC4-16E9104D0739}" presName="rootConnector" presStyleLbl="node3" presStyleIdx="2" presStyleCnt="7"/>
      <dgm:spPr/>
      <dgm:t>
        <a:bodyPr/>
        <a:lstStyle/>
        <a:p>
          <a:endParaRPr lang="ru-RU"/>
        </a:p>
      </dgm:t>
    </dgm:pt>
    <dgm:pt modelId="{2CFA5592-4D3B-4A48-A9CF-493152A2C348}" type="pres">
      <dgm:prSet presAssocID="{BFD964DB-28A6-4076-8BC4-16E9104D0739}" presName="hierChild4" presStyleCnt="0"/>
      <dgm:spPr/>
      <dgm:t>
        <a:bodyPr/>
        <a:lstStyle/>
        <a:p>
          <a:endParaRPr lang="ru-RU"/>
        </a:p>
      </dgm:t>
    </dgm:pt>
    <dgm:pt modelId="{7A061AA5-DD05-4C2C-975E-67F16899C29B}" type="pres">
      <dgm:prSet presAssocID="{BFD964DB-28A6-4076-8BC4-16E9104D0739}" presName="hierChild5" presStyleCnt="0"/>
      <dgm:spPr/>
      <dgm:t>
        <a:bodyPr/>
        <a:lstStyle/>
        <a:p>
          <a:endParaRPr lang="ru-RU"/>
        </a:p>
      </dgm:t>
    </dgm:pt>
    <dgm:pt modelId="{4ABB77B6-C5CE-47DA-9D08-2DC8B00546C0}" type="pres">
      <dgm:prSet presAssocID="{60CBBC81-CE3D-4A2F-B0C2-5CD1FEBD7269}" presName="Name37" presStyleLbl="parChTrans1D3" presStyleIdx="3" presStyleCnt="7"/>
      <dgm:spPr/>
      <dgm:t>
        <a:bodyPr/>
        <a:lstStyle/>
        <a:p>
          <a:endParaRPr lang="ru-RU"/>
        </a:p>
      </dgm:t>
    </dgm:pt>
    <dgm:pt modelId="{2926996C-19FC-406B-B730-8D08A45B59F7}" type="pres">
      <dgm:prSet presAssocID="{D125FA62-5B51-408E-806D-888EDAFF5771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2994CE0-BF06-47FA-AFE8-EBC385CB8E25}" type="pres">
      <dgm:prSet presAssocID="{D125FA62-5B51-408E-806D-888EDAFF5771}" presName="rootComposite" presStyleCnt="0"/>
      <dgm:spPr/>
      <dgm:t>
        <a:bodyPr/>
        <a:lstStyle/>
        <a:p>
          <a:endParaRPr lang="ru-RU"/>
        </a:p>
      </dgm:t>
    </dgm:pt>
    <dgm:pt modelId="{26BEBFAB-13D4-4A15-906B-68D13E3F0705}" type="pres">
      <dgm:prSet presAssocID="{D125FA62-5B51-408E-806D-888EDAFF5771}" presName="rootText" presStyleLbl="node3" presStyleIdx="3" presStyleCnt="7" custScaleX="959204" custScaleY="406757" custLinFactX="-800000" custLinFactY="86090" custLinFactNeighborX="-85794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790A4B-8D36-4B05-8DC3-96888831AAAD}" type="pres">
      <dgm:prSet presAssocID="{D125FA62-5B51-408E-806D-888EDAFF5771}" presName="rootConnector" presStyleLbl="node3" presStyleIdx="3" presStyleCnt="7"/>
      <dgm:spPr/>
      <dgm:t>
        <a:bodyPr/>
        <a:lstStyle/>
        <a:p>
          <a:endParaRPr lang="ru-RU"/>
        </a:p>
      </dgm:t>
    </dgm:pt>
    <dgm:pt modelId="{C10C4D98-16B4-42F5-A673-42B274348836}" type="pres">
      <dgm:prSet presAssocID="{D125FA62-5B51-408E-806D-888EDAFF5771}" presName="hierChild4" presStyleCnt="0"/>
      <dgm:spPr/>
      <dgm:t>
        <a:bodyPr/>
        <a:lstStyle/>
        <a:p>
          <a:endParaRPr lang="ru-RU"/>
        </a:p>
      </dgm:t>
    </dgm:pt>
    <dgm:pt modelId="{A0B00C1B-5D22-424C-848E-DF5AD16C9AE2}" type="pres">
      <dgm:prSet presAssocID="{D125FA62-5B51-408E-806D-888EDAFF5771}" presName="hierChild5" presStyleCnt="0"/>
      <dgm:spPr/>
      <dgm:t>
        <a:bodyPr/>
        <a:lstStyle/>
        <a:p>
          <a:endParaRPr lang="ru-RU"/>
        </a:p>
      </dgm:t>
    </dgm:pt>
    <dgm:pt modelId="{5A8ECED2-457C-4E56-BF1E-B42CD9926F60}" type="pres">
      <dgm:prSet presAssocID="{690EC96D-8BDD-469F-AF25-79B85F9D21A9}" presName="Name37" presStyleLbl="parChTrans1D3" presStyleIdx="4" presStyleCnt="7"/>
      <dgm:spPr/>
      <dgm:t>
        <a:bodyPr/>
        <a:lstStyle/>
        <a:p>
          <a:endParaRPr lang="ru-RU"/>
        </a:p>
      </dgm:t>
    </dgm:pt>
    <dgm:pt modelId="{AA7EAA4F-030F-4360-A73D-303634AB0D61}" type="pres">
      <dgm:prSet presAssocID="{F9C4782A-4220-488B-9D80-E6DAFC6FECB3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3F3B189-D4B0-4860-9A20-3D85020B5E40}" type="pres">
      <dgm:prSet presAssocID="{F9C4782A-4220-488B-9D80-E6DAFC6FECB3}" presName="rootComposite" presStyleCnt="0"/>
      <dgm:spPr/>
      <dgm:t>
        <a:bodyPr/>
        <a:lstStyle/>
        <a:p>
          <a:endParaRPr lang="ru-RU"/>
        </a:p>
      </dgm:t>
    </dgm:pt>
    <dgm:pt modelId="{B16F04BC-6416-4DB4-9096-1E05A5299126}" type="pres">
      <dgm:prSet presAssocID="{F9C4782A-4220-488B-9D80-E6DAFC6FECB3}" presName="rootText" presStyleLbl="node3" presStyleIdx="4" presStyleCnt="7" custScaleX="921182" custScaleY="433506" custLinFactX="-700000" custLinFactY="-600000" custLinFactNeighborX="-740032" custLinFactNeighborY="-6005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9D553A-0B6B-4749-9DE1-FBF419CB11C6}" type="pres">
      <dgm:prSet presAssocID="{F9C4782A-4220-488B-9D80-E6DAFC6FECB3}" presName="rootConnector" presStyleLbl="node3" presStyleIdx="4" presStyleCnt="7"/>
      <dgm:spPr/>
      <dgm:t>
        <a:bodyPr/>
        <a:lstStyle/>
        <a:p>
          <a:endParaRPr lang="ru-RU"/>
        </a:p>
      </dgm:t>
    </dgm:pt>
    <dgm:pt modelId="{777F54CB-312A-462C-A726-B2C43620F9F9}" type="pres">
      <dgm:prSet presAssocID="{F9C4782A-4220-488B-9D80-E6DAFC6FECB3}" presName="hierChild4" presStyleCnt="0"/>
      <dgm:spPr/>
      <dgm:t>
        <a:bodyPr/>
        <a:lstStyle/>
        <a:p>
          <a:endParaRPr lang="ru-RU"/>
        </a:p>
      </dgm:t>
    </dgm:pt>
    <dgm:pt modelId="{DA9030C4-AAEA-443F-B2C7-49955ABD5183}" type="pres">
      <dgm:prSet presAssocID="{F9C4782A-4220-488B-9D80-E6DAFC6FECB3}" presName="hierChild5" presStyleCnt="0"/>
      <dgm:spPr/>
      <dgm:t>
        <a:bodyPr/>
        <a:lstStyle/>
        <a:p>
          <a:endParaRPr lang="ru-RU"/>
        </a:p>
      </dgm:t>
    </dgm:pt>
    <dgm:pt modelId="{A0BD306D-D0D2-473C-B3BE-5ADFBC222340}" type="pres">
      <dgm:prSet presAssocID="{80E6AE1C-03AB-48FD-8B58-0D15FC32243F}" presName="Name37" presStyleLbl="parChTrans1D3" presStyleIdx="5" presStyleCnt="7"/>
      <dgm:spPr/>
      <dgm:t>
        <a:bodyPr/>
        <a:lstStyle/>
        <a:p>
          <a:endParaRPr lang="ru-RU"/>
        </a:p>
      </dgm:t>
    </dgm:pt>
    <dgm:pt modelId="{AE45B1F5-56AF-4734-A071-ABB6CE631749}" type="pres">
      <dgm:prSet presAssocID="{0BDAEE57-7879-4C3D-8B86-96284E069923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633110CD-C970-480F-A146-507987EA355E}" type="pres">
      <dgm:prSet presAssocID="{0BDAEE57-7879-4C3D-8B86-96284E069923}" presName="rootComposite" presStyleCnt="0"/>
      <dgm:spPr/>
      <dgm:t>
        <a:bodyPr/>
        <a:lstStyle/>
        <a:p>
          <a:endParaRPr lang="ru-RU"/>
        </a:p>
      </dgm:t>
    </dgm:pt>
    <dgm:pt modelId="{9A27A48A-6C97-4342-BEA5-636B020B3B97}" type="pres">
      <dgm:prSet presAssocID="{0BDAEE57-7879-4C3D-8B86-96284E069923}" presName="rootText" presStyleLbl="node3" presStyleIdx="5" presStyleCnt="7" custScaleX="963880" custScaleY="383550" custLinFactX="-600000" custLinFactY="104046" custLinFactNeighborX="-673954" custLinFactNeighborY="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634376-DB61-4E35-A14D-6B710DFE43C1}" type="pres">
      <dgm:prSet presAssocID="{0BDAEE57-7879-4C3D-8B86-96284E069923}" presName="rootConnector" presStyleLbl="node3" presStyleIdx="5" presStyleCnt="7"/>
      <dgm:spPr/>
      <dgm:t>
        <a:bodyPr/>
        <a:lstStyle/>
        <a:p>
          <a:endParaRPr lang="ru-RU"/>
        </a:p>
      </dgm:t>
    </dgm:pt>
    <dgm:pt modelId="{CFF494EE-A8FB-45E8-AE14-ACAC9D1B6B52}" type="pres">
      <dgm:prSet presAssocID="{0BDAEE57-7879-4C3D-8B86-96284E069923}" presName="hierChild4" presStyleCnt="0"/>
      <dgm:spPr/>
      <dgm:t>
        <a:bodyPr/>
        <a:lstStyle/>
        <a:p>
          <a:endParaRPr lang="ru-RU"/>
        </a:p>
      </dgm:t>
    </dgm:pt>
    <dgm:pt modelId="{45720EB5-BBE1-4430-94DA-01B45869ADE0}" type="pres">
      <dgm:prSet presAssocID="{0BDAEE57-7879-4C3D-8B86-96284E069923}" presName="hierChild5" presStyleCnt="0"/>
      <dgm:spPr/>
      <dgm:t>
        <a:bodyPr/>
        <a:lstStyle/>
        <a:p>
          <a:endParaRPr lang="ru-RU"/>
        </a:p>
      </dgm:t>
    </dgm:pt>
    <dgm:pt modelId="{24753764-FB4E-49D6-A483-694CDC2C961B}" type="pres">
      <dgm:prSet presAssocID="{723253C1-54A0-48EA-8166-FEF88340F8CB}" presName="Name37" presStyleLbl="parChTrans1D3" presStyleIdx="6" presStyleCnt="7"/>
      <dgm:spPr/>
      <dgm:t>
        <a:bodyPr/>
        <a:lstStyle/>
        <a:p>
          <a:endParaRPr lang="ru-RU"/>
        </a:p>
      </dgm:t>
    </dgm:pt>
    <dgm:pt modelId="{138EE8ED-6778-4B70-9E8B-4FE3563CBCF8}" type="pres">
      <dgm:prSet presAssocID="{D0A0A299-33FA-4CA5-A1F5-5621D880157B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5D02695-6348-4792-9135-3754FAEDAB90}" type="pres">
      <dgm:prSet presAssocID="{D0A0A299-33FA-4CA5-A1F5-5621D880157B}" presName="rootComposite" presStyleCnt="0"/>
      <dgm:spPr/>
      <dgm:t>
        <a:bodyPr/>
        <a:lstStyle/>
        <a:p>
          <a:endParaRPr lang="ru-RU"/>
        </a:p>
      </dgm:t>
    </dgm:pt>
    <dgm:pt modelId="{9FBDE8CD-ADB2-41E8-8695-B8C8B04650FD}" type="pres">
      <dgm:prSet presAssocID="{D0A0A299-33FA-4CA5-A1F5-5621D880157B}" presName="rootText" presStyleLbl="node3" presStyleIdx="6" presStyleCnt="7" custScaleX="916854" custScaleY="405444" custLinFactX="-223590" custLinFactY="-325433" custLinFactNeighborX="-300000" custLinFactNeighborY="-4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02CF0-BECE-4FAF-B8F6-A73F0F44B6EB}" type="pres">
      <dgm:prSet presAssocID="{D0A0A299-33FA-4CA5-A1F5-5621D880157B}" presName="rootConnector" presStyleLbl="node3" presStyleIdx="6" presStyleCnt="7"/>
      <dgm:spPr/>
      <dgm:t>
        <a:bodyPr/>
        <a:lstStyle/>
        <a:p>
          <a:endParaRPr lang="ru-RU"/>
        </a:p>
      </dgm:t>
    </dgm:pt>
    <dgm:pt modelId="{8EFF3614-EACF-4B89-808A-8C3DECC09699}" type="pres">
      <dgm:prSet presAssocID="{D0A0A299-33FA-4CA5-A1F5-5621D880157B}" presName="hierChild4" presStyleCnt="0"/>
      <dgm:spPr/>
      <dgm:t>
        <a:bodyPr/>
        <a:lstStyle/>
        <a:p>
          <a:endParaRPr lang="ru-RU"/>
        </a:p>
      </dgm:t>
    </dgm:pt>
    <dgm:pt modelId="{352032BF-9325-4E1F-8BEA-D22EC708210E}" type="pres">
      <dgm:prSet presAssocID="{D0A0A299-33FA-4CA5-A1F5-5621D880157B}" presName="hierChild5" presStyleCnt="0"/>
      <dgm:spPr/>
      <dgm:t>
        <a:bodyPr/>
        <a:lstStyle/>
        <a:p>
          <a:endParaRPr lang="ru-RU"/>
        </a:p>
      </dgm:t>
    </dgm:pt>
    <dgm:pt modelId="{BAB954FF-CFB6-4F54-AA3E-5B1AE54A4904}" type="pres">
      <dgm:prSet presAssocID="{37E3A8B3-EDB1-4452-A32C-9A8DAB4B11D0}" presName="hierChild7" presStyleCnt="0"/>
      <dgm:spPr/>
      <dgm:t>
        <a:bodyPr/>
        <a:lstStyle/>
        <a:p>
          <a:endParaRPr lang="ru-RU"/>
        </a:p>
      </dgm:t>
    </dgm:pt>
  </dgm:ptLst>
  <dgm:cxnLst>
    <dgm:cxn modelId="{C21CE559-C9ED-4C7C-8020-568AEF120B47}" type="presOf" srcId="{F9C4782A-4220-488B-9D80-E6DAFC6FECB3}" destId="{B16F04BC-6416-4DB4-9096-1E05A5299126}" srcOrd="0" destOrd="0" presId="urn:microsoft.com/office/officeart/2005/8/layout/orgChart1"/>
    <dgm:cxn modelId="{C0109227-37B8-453B-88FB-B227B636FC3B}" type="presOf" srcId="{A3B1ABF7-5DCC-45B4-BE64-D1C70F1203C0}" destId="{F8EA6509-5E56-4ED8-B6D6-083C2AC767A7}" srcOrd="0" destOrd="0" presId="urn:microsoft.com/office/officeart/2005/8/layout/orgChart1"/>
    <dgm:cxn modelId="{D17BC7CB-47E9-4712-9E98-0647E5C82BE4}" srcId="{37E3A8B3-EDB1-4452-A32C-9A8DAB4B11D0}" destId="{0BDAEE57-7879-4C3D-8B86-96284E069923}" srcOrd="5" destOrd="0" parTransId="{80E6AE1C-03AB-48FD-8B58-0D15FC32243F}" sibTransId="{53641A70-9713-40EF-A0A1-116A821C6981}"/>
    <dgm:cxn modelId="{3112571D-3480-471B-B992-A8D922AFDACB}" srcId="{37E3A8B3-EDB1-4452-A32C-9A8DAB4B11D0}" destId="{C016F734-CC4D-4BAB-A63F-A3D23B1885B9}" srcOrd="0" destOrd="0" parTransId="{0F44AED2-DF2C-45DA-98A0-BBB02E8326D4}" sibTransId="{FC8261A9-D875-4B33-A4D5-8E1F3BB6F827}"/>
    <dgm:cxn modelId="{9F3050FF-2AE6-4719-8840-DD9197379409}" type="presOf" srcId="{D125FA62-5B51-408E-806D-888EDAFF5771}" destId="{26BEBFAB-13D4-4A15-906B-68D13E3F0705}" srcOrd="0" destOrd="0" presId="urn:microsoft.com/office/officeart/2005/8/layout/orgChart1"/>
    <dgm:cxn modelId="{41EE847D-42ED-4A61-A633-6A57DBCD7B5C}" type="presOf" srcId="{60CBBC81-CE3D-4A2F-B0C2-5CD1FEBD7269}" destId="{4ABB77B6-C5CE-47DA-9D08-2DC8B00546C0}" srcOrd="0" destOrd="0" presId="urn:microsoft.com/office/officeart/2005/8/layout/orgChart1"/>
    <dgm:cxn modelId="{CE79C188-0EC5-459A-B986-6A5C5A44570F}" type="presOf" srcId="{C016F734-CC4D-4BAB-A63F-A3D23B1885B9}" destId="{121F7686-E77A-4AD2-8377-B4B74E707949}" srcOrd="1" destOrd="0" presId="urn:microsoft.com/office/officeart/2005/8/layout/orgChart1"/>
    <dgm:cxn modelId="{AA693A9F-C46A-4864-B651-DB0194670009}" type="presOf" srcId="{690EC96D-8BDD-469F-AF25-79B85F9D21A9}" destId="{5A8ECED2-457C-4E56-BF1E-B42CD9926F60}" srcOrd="0" destOrd="0" presId="urn:microsoft.com/office/officeart/2005/8/layout/orgChart1"/>
    <dgm:cxn modelId="{1F7143A2-CE4C-4E7B-8B57-1DDB5417165F}" type="presOf" srcId="{E13E9613-F455-4092-AE31-178633446947}" destId="{29067611-42F4-41F6-8F1F-FD6078750830}" srcOrd="0" destOrd="0" presId="urn:microsoft.com/office/officeart/2005/8/layout/orgChart1"/>
    <dgm:cxn modelId="{F5589ACD-3B12-445F-8A9C-FE83CA8867B5}" type="presOf" srcId="{20172A9D-155A-4176-A9EB-0A55AFF103CC}" destId="{A6ED998E-EFAA-4844-B3F5-2B4F3E301C07}" srcOrd="1" destOrd="0" presId="urn:microsoft.com/office/officeart/2005/8/layout/orgChart1"/>
    <dgm:cxn modelId="{C67ED2C8-F378-4295-A87F-DA1967E851BC}" type="presOf" srcId="{D0A0A299-33FA-4CA5-A1F5-5621D880157B}" destId="{9FBDE8CD-ADB2-41E8-8695-B8C8B04650FD}" srcOrd="0" destOrd="0" presId="urn:microsoft.com/office/officeart/2005/8/layout/orgChart1"/>
    <dgm:cxn modelId="{77C3200F-C1EA-47FE-B9C6-379F354A61D7}" srcId="{37E3A8B3-EDB1-4452-A32C-9A8DAB4B11D0}" destId="{D125FA62-5B51-408E-806D-888EDAFF5771}" srcOrd="3" destOrd="0" parTransId="{60CBBC81-CE3D-4A2F-B0C2-5CD1FEBD7269}" sibTransId="{468E3988-35AB-408B-BA69-FBC9AE95BE3F}"/>
    <dgm:cxn modelId="{35029AF5-CD38-4EE3-9543-51B42B92EFEB}" type="presOf" srcId="{6105F983-20F3-40FC-921F-1EF317CB8D1F}" destId="{D62F8A85-8A34-46EA-A269-6339E103C6BE}" srcOrd="0" destOrd="0" presId="urn:microsoft.com/office/officeart/2005/8/layout/orgChart1"/>
    <dgm:cxn modelId="{92ABD3D8-558C-46DB-8223-173E32E60D61}" type="presOf" srcId="{A3B1ABF7-5DCC-45B4-BE64-D1C70F1203C0}" destId="{9719FFEA-1258-4EE3-B4FE-FD32BC4C4A0F}" srcOrd="1" destOrd="0" presId="urn:microsoft.com/office/officeart/2005/8/layout/orgChart1"/>
    <dgm:cxn modelId="{A94166F9-A256-4613-A826-6290D7FDF122}" srcId="{A3B1ABF7-5DCC-45B4-BE64-D1C70F1203C0}" destId="{20172A9D-155A-4176-A9EB-0A55AFF103CC}" srcOrd="0" destOrd="0" parTransId="{7A8C026D-9BAE-4758-84E0-9B25B55B9DAD}" sibTransId="{B0174429-555A-43B6-8A95-36D78FB99310}"/>
    <dgm:cxn modelId="{67AB5875-A04E-43E0-9ACA-E3B708AE3F73}" type="presOf" srcId="{77C857A6-2D69-44F2-AEA7-54E4C4FDEEC3}" destId="{D68466D2-ED74-4B12-B64A-7DBF2B153B06}" srcOrd="0" destOrd="0" presId="urn:microsoft.com/office/officeart/2005/8/layout/orgChart1"/>
    <dgm:cxn modelId="{CD4E7AE5-C7DE-47A1-A1ED-5ED979FDCCCF}" type="presOf" srcId="{D0A0A299-33FA-4CA5-A1F5-5621D880157B}" destId="{F0002CF0-BECE-4FAF-B8F6-A73F0F44B6EB}" srcOrd="1" destOrd="0" presId="urn:microsoft.com/office/officeart/2005/8/layout/orgChart1"/>
    <dgm:cxn modelId="{3D9A7363-1DA1-41C4-B860-DF1F39600153}" type="presOf" srcId="{0BDAEE57-7879-4C3D-8B86-96284E069923}" destId="{07634376-DB61-4E35-A14D-6B710DFE43C1}" srcOrd="1" destOrd="0" presId="urn:microsoft.com/office/officeart/2005/8/layout/orgChart1"/>
    <dgm:cxn modelId="{8D2ABC13-CDE8-43BF-ABA0-DA5003A1D5F8}" srcId="{A3B1ABF7-5DCC-45B4-BE64-D1C70F1203C0}" destId="{37E3A8B3-EDB1-4452-A32C-9A8DAB4B11D0}" srcOrd="1" destOrd="0" parTransId="{6105F983-20F3-40FC-921F-1EF317CB8D1F}" sibTransId="{5C81F038-4EC0-4DDA-BD74-0AFCE21829B5}"/>
    <dgm:cxn modelId="{D28A0489-8A5D-4BB7-81A0-57B358F5EF53}" type="presOf" srcId="{F9C4782A-4220-488B-9D80-E6DAFC6FECB3}" destId="{BB9D553A-0B6B-4749-9DE1-FBF419CB11C6}" srcOrd="1" destOrd="0" presId="urn:microsoft.com/office/officeart/2005/8/layout/orgChart1"/>
    <dgm:cxn modelId="{BE01650D-7563-4E99-AC1E-1DF5B3961BC4}" type="presOf" srcId="{7A8C026D-9BAE-4758-84E0-9B25B55B9DAD}" destId="{91E2B85D-8128-42E0-A126-16A28BB19E5D}" srcOrd="0" destOrd="0" presId="urn:microsoft.com/office/officeart/2005/8/layout/orgChart1"/>
    <dgm:cxn modelId="{D5CA02C2-1B5C-48B5-8E9E-B73CEB36B7F6}" srcId="{37E3A8B3-EDB1-4452-A32C-9A8DAB4B11D0}" destId="{5A1E91BF-CA74-4455-8363-3D4F0EB2ECD9}" srcOrd="1" destOrd="0" parTransId="{90CE3CFB-C589-472F-ABC4-4981F5104B1E}" sibTransId="{D714D3B1-B8C3-43AC-944E-C6EEE631EF16}"/>
    <dgm:cxn modelId="{C8C70499-A12C-4649-8901-1300ADF73C30}" type="presOf" srcId="{723253C1-54A0-48EA-8166-FEF88340F8CB}" destId="{24753764-FB4E-49D6-A483-694CDC2C961B}" srcOrd="0" destOrd="0" presId="urn:microsoft.com/office/officeart/2005/8/layout/orgChart1"/>
    <dgm:cxn modelId="{A159E78D-7CE0-4436-9F81-6A297884E51E}" type="presOf" srcId="{0BDAEE57-7879-4C3D-8B86-96284E069923}" destId="{9A27A48A-6C97-4342-BEA5-636B020B3B97}" srcOrd="0" destOrd="0" presId="urn:microsoft.com/office/officeart/2005/8/layout/orgChart1"/>
    <dgm:cxn modelId="{21E852FD-9207-43AA-BA58-70A143ADB09E}" type="presOf" srcId="{37E3A8B3-EDB1-4452-A32C-9A8DAB4B11D0}" destId="{E9739E76-CEB5-45DE-B7A6-4D36EA11128F}" srcOrd="1" destOrd="0" presId="urn:microsoft.com/office/officeart/2005/8/layout/orgChart1"/>
    <dgm:cxn modelId="{D48A2373-E547-4716-A1C1-4B919C7151EE}" type="presOf" srcId="{BFD964DB-28A6-4076-8BC4-16E9104D0739}" destId="{6AE17751-7102-42C5-B9AA-CB0DBF977033}" srcOrd="0" destOrd="0" presId="urn:microsoft.com/office/officeart/2005/8/layout/orgChart1"/>
    <dgm:cxn modelId="{78583E5B-0916-44D3-998A-EEB0654E5305}" type="presOf" srcId="{80E6AE1C-03AB-48FD-8B58-0D15FC32243F}" destId="{A0BD306D-D0D2-473C-B3BE-5ADFBC222340}" srcOrd="0" destOrd="0" presId="urn:microsoft.com/office/officeart/2005/8/layout/orgChart1"/>
    <dgm:cxn modelId="{D2EDAAD1-EE6A-46EA-97C4-BC8E911D38B1}" type="presOf" srcId="{90CE3CFB-C589-472F-ABC4-4981F5104B1E}" destId="{D8CC36E3-640C-4DF4-B796-87EED5F168CC}" srcOrd="0" destOrd="0" presId="urn:microsoft.com/office/officeart/2005/8/layout/orgChart1"/>
    <dgm:cxn modelId="{47F492C3-DD55-4A2C-831E-764203D55718}" type="presOf" srcId="{20172A9D-155A-4176-A9EB-0A55AFF103CC}" destId="{2EF70530-6376-4349-BC94-89DDBE654C8A}" srcOrd="0" destOrd="0" presId="urn:microsoft.com/office/officeart/2005/8/layout/orgChart1"/>
    <dgm:cxn modelId="{0D176FBA-617A-4A74-902A-E481DAB75AA2}" type="presOf" srcId="{37E3A8B3-EDB1-4452-A32C-9A8DAB4B11D0}" destId="{B27F0519-07CE-43FD-A890-3D943D559978}" srcOrd="0" destOrd="0" presId="urn:microsoft.com/office/officeart/2005/8/layout/orgChart1"/>
    <dgm:cxn modelId="{A1975D23-26C3-4A23-AC7A-A54258CC3A9D}" type="presOf" srcId="{C016F734-CC4D-4BAB-A63F-A3D23B1885B9}" destId="{93C3E537-20F1-4189-A492-17F65CCDC9AD}" srcOrd="0" destOrd="0" presId="urn:microsoft.com/office/officeart/2005/8/layout/orgChart1"/>
    <dgm:cxn modelId="{5A64D9DB-CC52-47C1-B98B-9227BAD6E40F}" srcId="{37E3A8B3-EDB1-4452-A32C-9A8DAB4B11D0}" destId="{D0A0A299-33FA-4CA5-A1F5-5621D880157B}" srcOrd="6" destOrd="0" parTransId="{723253C1-54A0-48EA-8166-FEF88340F8CB}" sibTransId="{99CCAEF0-95BC-49AE-9019-410C2C80DF82}"/>
    <dgm:cxn modelId="{87C72ABD-9B84-4DF3-A027-925D0D1683FE}" type="presOf" srcId="{BFD964DB-28A6-4076-8BC4-16E9104D0739}" destId="{8E21E69D-577C-46D8-8103-9E6B6D967A2A}" srcOrd="1" destOrd="0" presId="urn:microsoft.com/office/officeart/2005/8/layout/orgChart1"/>
    <dgm:cxn modelId="{C1AED88D-318A-4CB1-89A1-7AB6E907BE85}" type="presOf" srcId="{D125FA62-5B51-408E-806D-888EDAFF5771}" destId="{50790A4B-8D36-4B05-8DC3-96888831AAAD}" srcOrd="1" destOrd="0" presId="urn:microsoft.com/office/officeart/2005/8/layout/orgChart1"/>
    <dgm:cxn modelId="{285977C5-ECFB-4087-AC65-2967DA871BE9}" srcId="{37E3A8B3-EDB1-4452-A32C-9A8DAB4B11D0}" destId="{F9C4782A-4220-488B-9D80-E6DAFC6FECB3}" srcOrd="4" destOrd="0" parTransId="{690EC96D-8BDD-469F-AF25-79B85F9D21A9}" sibTransId="{6922ECFC-DF4E-4F2E-B2A7-DF9073E65C93}"/>
    <dgm:cxn modelId="{B90FEF1D-8047-4B36-8CFB-911C35E9C977}" type="presOf" srcId="{5A1E91BF-CA74-4455-8363-3D4F0EB2ECD9}" destId="{5539EDA3-ADC9-473B-9E1B-741C8557CC16}" srcOrd="0" destOrd="0" presId="urn:microsoft.com/office/officeart/2005/8/layout/orgChart1"/>
    <dgm:cxn modelId="{C1A9C2C8-5ED9-4A87-BA6B-3D224F077547}" type="presOf" srcId="{5A1E91BF-CA74-4455-8363-3D4F0EB2ECD9}" destId="{618E8D1C-AC57-4D26-BCAE-AE50DB8AF636}" srcOrd="1" destOrd="0" presId="urn:microsoft.com/office/officeart/2005/8/layout/orgChart1"/>
    <dgm:cxn modelId="{C6E027DD-45B5-46B3-90A9-D6C87C4BB616}" srcId="{37E3A8B3-EDB1-4452-A32C-9A8DAB4B11D0}" destId="{BFD964DB-28A6-4076-8BC4-16E9104D0739}" srcOrd="2" destOrd="0" parTransId="{E13E9613-F455-4092-AE31-178633446947}" sibTransId="{9478D3A6-FF8E-431B-B3FB-F5287869C7AD}"/>
    <dgm:cxn modelId="{55102B5B-E468-4414-8196-64753F4AFF93}" srcId="{77C857A6-2D69-44F2-AEA7-54E4C4FDEEC3}" destId="{A3B1ABF7-5DCC-45B4-BE64-D1C70F1203C0}" srcOrd="0" destOrd="0" parTransId="{0F0105F0-72D5-4126-9970-BB91F288FD87}" sibTransId="{E6BC6C7D-3ED1-4600-BD0A-D96C82C64C0E}"/>
    <dgm:cxn modelId="{ED95C117-4F70-4700-A22A-555A351A816F}" type="presOf" srcId="{0F44AED2-DF2C-45DA-98A0-BBB02E8326D4}" destId="{83D6BB3D-E3FB-4E61-8B8A-8C5A8E0185CE}" srcOrd="0" destOrd="0" presId="urn:microsoft.com/office/officeart/2005/8/layout/orgChart1"/>
    <dgm:cxn modelId="{D706C910-FCA0-4608-9464-B4D2DF359E53}" type="presParOf" srcId="{D68466D2-ED74-4B12-B64A-7DBF2B153B06}" destId="{66A3D833-BBAF-4359-92E1-5A4A401DE538}" srcOrd="0" destOrd="0" presId="urn:microsoft.com/office/officeart/2005/8/layout/orgChart1"/>
    <dgm:cxn modelId="{D0723C2D-2DD7-455B-ACC1-4C1080F37C39}" type="presParOf" srcId="{66A3D833-BBAF-4359-92E1-5A4A401DE538}" destId="{A9814B71-29E3-48F2-9CBB-CAFFC5F75382}" srcOrd="0" destOrd="0" presId="urn:microsoft.com/office/officeart/2005/8/layout/orgChart1"/>
    <dgm:cxn modelId="{A98E6E09-6C14-4313-89A4-AAC459A81A00}" type="presParOf" srcId="{A9814B71-29E3-48F2-9CBB-CAFFC5F75382}" destId="{F8EA6509-5E56-4ED8-B6D6-083C2AC767A7}" srcOrd="0" destOrd="0" presId="urn:microsoft.com/office/officeart/2005/8/layout/orgChart1"/>
    <dgm:cxn modelId="{159872DB-439B-4FEC-B4A7-2B9D0C7FBE46}" type="presParOf" srcId="{A9814B71-29E3-48F2-9CBB-CAFFC5F75382}" destId="{9719FFEA-1258-4EE3-B4FE-FD32BC4C4A0F}" srcOrd="1" destOrd="0" presId="urn:microsoft.com/office/officeart/2005/8/layout/orgChart1"/>
    <dgm:cxn modelId="{3783E5A4-A214-4A50-BBBD-17256FDB23B3}" type="presParOf" srcId="{66A3D833-BBAF-4359-92E1-5A4A401DE538}" destId="{CEB436A9-21AC-4C01-8873-B8E4C735725F}" srcOrd="1" destOrd="0" presId="urn:microsoft.com/office/officeart/2005/8/layout/orgChart1"/>
    <dgm:cxn modelId="{44C8D2F2-3009-4EBC-BAB1-DCD7D8D8076A}" type="presParOf" srcId="{66A3D833-BBAF-4359-92E1-5A4A401DE538}" destId="{E19CD2B8-872B-43AF-AEEC-7D4B1089B5BF}" srcOrd="2" destOrd="0" presId="urn:microsoft.com/office/officeart/2005/8/layout/orgChart1"/>
    <dgm:cxn modelId="{3D2AE43A-CECE-4426-87A4-C60F6CAE8E47}" type="presParOf" srcId="{E19CD2B8-872B-43AF-AEEC-7D4B1089B5BF}" destId="{91E2B85D-8128-42E0-A126-16A28BB19E5D}" srcOrd="0" destOrd="0" presId="urn:microsoft.com/office/officeart/2005/8/layout/orgChart1"/>
    <dgm:cxn modelId="{8AA12F55-C1A9-4BCD-B25D-E665704CBD6C}" type="presParOf" srcId="{E19CD2B8-872B-43AF-AEEC-7D4B1089B5BF}" destId="{C0FD959E-9DA9-4A6E-9ADD-17560F2FBDE4}" srcOrd="1" destOrd="0" presId="urn:microsoft.com/office/officeart/2005/8/layout/orgChart1"/>
    <dgm:cxn modelId="{776C8A32-68FC-41D2-A5CD-A5BEEFFC1D49}" type="presParOf" srcId="{C0FD959E-9DA9-4A6E-9ADD-17560F2FBDE4}" destId="{9384EA94-2034-4575-8FD7-C7649F9DEC17}" srcOrd="0" destOrd="0" presId="urn:microsoft.com/office/officeart/2005/8/layout/orgChart1"/>
    <dgm:cxn modelId="{4A0FCFEB-E7C8-45F6-B759-6D380F38E750}" type="presParOf" srcId="{9384EA94-2034-4575-8FD7-C7649F9DEC17}" destId="{2EF70530-6376-4349-BC94-89DDBE654C8A}" srcOrd="0" destOrd="0" presId="urn:microsoft.com/office/officeart/2005/8/layout/orgChart1"/>
    <dgm:cxn modelId="{71F16376-47C0-45AA-B168-ADCD0349CCE2}" type="presParOf" srcId="{9384EA94-2034-4575-8FD7-C7649F9DEC17}" destId="{A6ED998E-EFAA-4844-B3F5-2B4F3E301C07}" srcOrd="1" destOrd="0" presId="urn:microsoft.com/office/officeart/2005/8/layout/orgChart1"/>
    <dgm:cxn modelId="{DB1D63D8-DFBB-4D2B-8AF8-282B43906A0F}" type="presParOf" srcId="{C0FD959E-9DA9-4A6E-9ADD-17560F2FBDE4}" destId="{73811ED6-9FE3-4C99-9982-CAE790FF4509}" srcOrd="1" destOrd="0" presId="urn:microsoft.com/office/officeart/2005/8/layout/orgChart1"/>
    <dgm:cxn modelId="{9AAE1AC4-E30B-4972-A30A-2B286FB506B2}" type="presParOf" srcId="{C0FD959E-9DA9-4A6E-9ADD-17560F2FBDE4}" destId="{66F12263-0603-4B9C-B572-A792F6400B62}" srcOrd="2" destOrd="0" presId="urn:microsoft.com/office/officeart/2005/8/layout/orgChart1"/>
    <dgm:cxn modelId="{3927D3A0-F1EC-4235-A854-2C3B3F880813}" type="presParOf" srcId="{E19CD2B8-872B-43AF-AEEC-7D4B1089B5BF}" destId="{D62F8A85-8A34-46EA-A269-6339E103C6BE}" srcOrd="2" destOrd="0" presId="urn:microsoft.com/office/officeart/2005/8/layout/orgChart1"/>
    <dgm:cxn modelId="{B472F6B4-3D4E-450D-9C57-AFAD7A3F4388}" type="presParOf" srcId="{E19CD2B8-872B-43AF-AEEC-7D4B1089B5BF}" destId="{A96C3B25-EDE0-4526-9AB2-385C4B041A6C}" srcOrd="3" destOrd="0" presId="urn:microsoft.com/office/officeart/2005/8/layout/orgChart1"/>
    <dgm:cxn modelId="{BB699E6D-BF24-4230-B3FA-8F413C4208A3}" type="presParOf" srcId="{A96C3B25-EDE0-4526-9AB2-385C4B041A6C}" destId="{D5281847-8AAB-4D87-B904-B262872FE6BE}" srcOrd="0" destOrd="0" presId="urn:microsoft.com/office/officeart/2005/8/layout/orgChart1"/>
    <dgm:cxn modelId="{9B3C5E90-2BB9-461D-82CE-D221BC8D0589}" type="presParOf" srcId="{D5281847-8AAB-4D87-B904-B262872FE6BE}" destId="{B27F0519-07CE-43FD-A890-3D943D559978}" srcOrd="0" destOrd="0" presId="urn:microsoft.com/office/officeart/2005/8/layout/orgChart1"/>
    <dgm:cxn modelId="{03948282-029C-46D3-ACAA-0CB429A0730D}" type="presParOf" srcId="{D5281847-8AAB-4D87-B904-B262872FE6BE}" destId="{E9739E76-CEB5-45DE-B7A6-4D36EA11128F}" srcOrd="1" destOrd="0" presId="urn:microsoft.com/office/officeart/2005/8/layout/orgChart1"/>
    <dgm:cxn modelId="{64701ABD-3D81-4D26-A970-BFDD6273A0C0}" type="presParOf" srcId="{A96C3B25-EDE0-4526-9AB2-385C4B041A6C}" destId="{44027123-E265-4DB1-8E21-7A1A30D0E8CA}" srcOrd="1" destOrd="0" presId="urn:microsoft.com/office/officeart/2005/8/layout/orgChart1"/>
    <dgm:cxn modelId="{DC19C5E8-4D32-4A38-99A1-BB2EF300D644}" type="presParOf" srcId="{44027123-E265-4DB1-8E21-7A1A30D0E8CA}" destId="{83D6BB3D-E3FB-4E61-8B8A-8C5A8E0185CE}" srcOrd="0" destOrd="0" presId="urn:microsoft.com/office/officeart/2005/8/layout/orgChart1"/>
    <dgm:cxn modelId="{3ADBB4FA-BE2E-4416-B238-AE79570B562D}" type="presParOf" srcId="{44027123-E265-4DB1-8E21-7A1A30D0E8CA}" destId="{14A82FE1-2C23-434B-B519-1E7A80D07ECC}" srcOrd="1" destOrd="0" presId="urn:microsoft.com/office/officeart/2005/8/layout/orgChart1"/>
    <dgm:cxn modelId="{50B6B031-6906-4AC7-9021-D616317391B4}" type="presParOf" srcId="{14A82FE1-2C23-434B-B519-1E7A80D07ECC}" destId="{E2690975-2B73-4A79-BC84-59CAE41A2037}" srcOrd="0" destOrd="0" presId="urn:microsoft.com/office/officeart/2005/8/layout/orgChart1"/>
    <dgm:cxn modelId="{7B78BC8D-89F9-4291-AC24-5487208E959E}" type="presParOf" srcId="{E2690975-2B73-4A79-BC84-59CAE41A2037}" destId="{93C3E537-20F1-4189-A492-17F65CCDC9AD}" srcOrd="0" destOrd="0" presId="urn:microsoft.com/office/officeart/2005/8/layout/orgChart1"/>
    <dgm:cxn modelId="{0FAA5433-C94C-4B55-9E89-A9D705FB3030}" type="presParOf" srcId="{E2690975-2B73-4A79-BC84-59CAE41A2037}" destId="{121F7686-E77A-4AD2-8377-B4B74E707949}" srcOrd="1" destOrd="0" presId="urn:microsoft.com/office/officeart/2005/8/layout/orgChart1"/>
    <dgm:cxn modelId="{E05E42E4-4393-4CF5-ADD1-BB15166B8BFE}" type="presParOf" srcId="{14A82FE1-2C23-434B-B519-1E7A80D07ECC}" destId="{5454ADA5-07FB-478B-BD62-1F497D209060}" srcOrd="1" destOrd="0" presId="urn:microsoft.com/office/officeart/2005/8/layout/orgChart1"/>
    <dgm:cxn modelId="{54B23B5E-BC97-478B-80F7-3E4903B499FB}" type="presParOf" srcId="{14A82FE1-2C23-434B-B519-1E7A80D07ECC}" destId="{7E220E56-2E4C-43BA-9222-561D41795143}" srcOrd="2" destOrd="0" presId="urn:microsoft.com/office/officeart/2005/8/layout/orgChart1"/>
    <dgm:cxn modelId="{09FBF654-DD70-422E-BFD8-8757F05CBE20}" type="presParOf" srcId="{44027123-E265-4DB1-8E21-7A1A30D0E8CA}" destId="{D8CC36E3-640C-4DF4-B796-87EED5F168CC}" srcOrd="2" destOrd="0" presId="urn:microsoft.com/office/officeart/2005/8/layout/orgChart1"/>
    <dgm:cxn modelId="{23C069E5-07DE-452B-B3AA-AFF6A98522CD}" type="presParOf" srcId="{44027123-E265-4DB1-8E21-7A1A30D0E8CA}" destId="{86BE7000-BE9D-4220-9D5C-ACA23FD15023}" srcOrd="3" destOrd="0" presId="urn:microsoft.com/office/officeart/2005/8/layout/orgChart1"/>
    <dgm:cxn modelId="{88937F91-48D3-4F5D-AA27-705B741489C8}" type="presParOf" srcId="{86BE7000-BE9D-4220-9D5C-ACA23FD15023}" destId="{4739DE0F-764D-4D33-AFA7-5D9F57D12F09}" srcOrd="0" destOrd="0" presId="urn:microsoft.com/office/officeart/2005/8/layout/orgChart1"/>
    <dgm:cxn modelId="{7DD16F8E-6DD1-4C3D-B059-53F98C91F882}" type="presParOf" srcId="{4739DE0F-764D-4D33-AFA7-5D9F57D12F09}" destId="{5539EDA3-ADC9-473B-9E1B-741C8557CC16}" srcOrd="0" destOrd="0" presId="urn:microsoft.com/office/officeart/2005/8/layout/orgChart1"/>
    <dgm:cxn modelId="{B9C85FC9-78AD-4DC3-AE3E-6700A43DF8DA}" type="presParOf" srcId="{4739DE0F-764D-4D33-AFA7-5D9F57D12F09}" destId="{618E8D1C-AC57-4D26-BCAE-AE50DB8AF636}" srcOrd="1" destOrd="0" presId="urn:microsoft.com/office/officeart/2005/8/layout/orgChart1"/>
    <dgm:cxn modelId="{E2423DAB-70FA-4A72-897D-C9291157032A}" type="presParOf" srcId="{86BE7000-BE9D-4220-9D5C-ACA23FD15023}" destId="{A845C5E3-7A77-41A6-A349-54BFE54D2CD9}" srcOrd="1" destOrd="0" presId="urn:microsoft.com/office/officeart/2005/8/layout/orgChart1"/>
    <dgm:cxn modelId="{C6C22844-45AA-40A5-9FB4-D86CC5674AD6}" type="presParOf" srcId="{86BE7000-BE9D-4220-9D5C-ACA23FD15023}" destId="{A94DE920-282D-4C17-8A18-5CDF487C522B}" srcOrd="2" destOrd="0" presId="urn:microsoft.com/office/officeart/2005/8/layout/orgChart1"/>
    <dgm:cxn modelId="{F682AB83-0440-4073-9079-F7A504F692EC}" type="presParOf" srcId="{44027123-E265-4DB1-8E21-7A1A30D0E8CA}" destId="{29067611-42F4-41F6-8F1F-FD6078750830}" srcOrd="4" destOrd="0" presId="urn:microsoft.com/office/officeart/2005/8/layout/orgChart1"/>
    <dgm:cxn modelId="{98DFF6FC-3FA4-4556-9424-A75CF08DB76F}" type="presParOf" srcId="{44027123-E265-4DB1-8E21-7A1A30D0E8CA}" destId="{E8D4E99E-352B-4017-9063-83C9A03B9469}" srcOrd="5" destOrd="0" presId="urn:microsoft.com/office/officeart/2005/8/layout/orgChart1"/>
    <dgm:cxn modelId="{98B1D090-73FF-40B0-B86A-50DAC8E24ED5}" type="presParOf" srcId="{E8D4E99E-352B-4017-9063-83C9A03B9469}" destId="{CB0D3277-6F3B-4735-B9C7-5FC017922007}" srcOrd="0" destOrd="0" presId="urn:microsoft.com/office/officeart/2005/8/layout/orgChart1"/>
    <dgm:cxn modelId="{B49D8C3C-CE85-47F0-AE68-9B169DF37FEC}" type="presParOf" srcId="{CB0D3277-6F3B-4735-B9C7-5FC017922007}" destId="{6AE17751-7102-42C5-B9AA-CB0DBF977033}" srcOrd="0" destOrd="0" presId="urn:microsoft.com/office/officeart/2005/8/layout/orgChart1"/>
    <dgm:cxn modelId="{B660179A-BF8C-464A-9FFB-C33E54AE7879}" type="presParOf" srcId="{CB0D3277-6F3B-4735-B9C7-5FC017922007}" destId="{8E21E69D-577C-46D8-8103-9E6B6D967A2A}" srcOrd="1" destOrd="0" presId="urn:microsoft.com/office/officeart/2005/8/layout/orgChart1"/>
    <dgm:cxn modelId="{1CA2A63F-D3E4-44BC-A4BE-93267C511960}" type="presParOf" srcId="{E8D4E99E-352B-4017-9063-83C9A03B9469}" destId="{2CFA5592-4D3B-4A48-A9CF-493152A2C348}" srcOrd="1" destOrd="0" presId="urn:microsoft.com/office/officeart/2005/8/layout/orgChart1"/>
    <dgm:cxn modelId="{8C8198BD-304D-45CC-BC84-E1364D3C5E52}" type="presParOf" srcId="{E8D4E99E-352B-4017-9063-83C9A03B9469}" destId="{7A061AA5-DD05-4C2C-975E-67F16899C29B}" srcOrd="2" destOrd="0" presId="urn:microsoft.com/office/officeart/2005/8/layout/orgChart1"/>
    <dgm:cxn modelId="{FA036E7F-DAE1-434B-8C23-5BDD9C2B429A}" type="presParOf" srcId="{44027123-E265-4DB1-8E21-7A1A30D0E8CA}" destId="{4ABB77B6-C5CE-47DA-9D08-2DC8B00546C0}" srcOrd="6" destOrd="0" presId="urn:microsoft.com/office/officeart/2005/8/layout/orgChart1"/>
    <dgm:cxn modelId="{2A1E2F31-9A02-4D17-B90D-8AFA8E797265}" type="presParOf" srcId="{44027123-E265-4DB1-8E21-7A1A30D0E8CA}" destId="{2926996C-19FC-406B-B730-8D08A45B59F7}" srcOrd="7" destOrd="0" presId="urn:microsoft.com/office/officeart/2005/8/layout/orgChart1"/>
    <dgm:cxn modelId="{AA6124CB-D913-4B62-BEEF-772DB042CBFE}" type="presParOf" srcId="{2926996C-19FC-406B-B730-8D08A45B59F7}" destId="{32994CE0-BF06-47FA-AFE8-EBC385CB8E25}" srcOrd="0" destOrd="0" presId="urn:microsoft.com/office/officeart/2005/8/layout/orgChart1"/>
    <dgm:cxn modelId="{4716159D-0198-4B2D-A5B3-21B5B4568593}" type="presParOf" srcId="{32994CE0-BF06-47FA-AFE8-EBC385CB8E25}" destId="{26BEBFAB-13D4-4A15-906B-68D13E3F0705}" srcOrd="0" destOrd="0" presId="urn:microsoft.com/office/officeart/2005/8/layout/orgChart1"/>
    <dgm:cxn modelId="{BB5D9117-EEB9-404F-84F9-66730891A8C2}" type="presParOf" srcId="{32994CE0-BF06-47FA-AFE8-EBC385CB8E25}" destId="{50790A4B-8D36-4B05-8DC3-96888831AAAD}" srcOrd="1" destOrd="0" presId="urn:microsoft.com/office/officeart/2005/8/layout/orgChart1"/>
    <dgm:cxn modelId="{DC10ACD2-72C5-4290-9C32-3E0D8001BA96}" type="presParOf" srcId="{2926996C-19FC-406B-B730-8D08A45B59F7}" destId="{C10C4D98-16B4-42F5-A673-42B274348836}" srcOrd="1" destOrd="0" presId="urn:microsoft.com/office/officeart/2005/8/layout/orgChart1"/>
    <dgm:cxn modelId="{7BD6F92C-FE79-43D0-B575-F588EA0A7FC8}" type="presParOf" srcId="{2926996C-19FC-406B-B730-8D08A45B59F7}" destId="{A0B00C1B-5D22-424C-848E-DF5AD16C9AE2}" srcOrd="2" destOrd="0" presId="urn:microsoft.com/office/officeart/2005/8/layout/orgChart1"/>
    <dgm:cxn modelId="{D63FA083-A5C7-4D03-AAA8-8737831722D6}" type="presParOf" srcId="{44027123-E265-4DB1-8E21-7A1A30D0E8CA}" destId="{5A8ECED2-457C-4E56-BF1E-B42CD9926F60}" srcOrd="8" destOrd="0" presId="urn:microsoft.com/office/officeart/2005/8/layout/orgChart1"/>
    <dgm:cxn modelId="{7163DE43-1735-4C66-8D45-2DE8D52248D9}" type="presParOf" srcId="{44027123-E265-4DB1-8E21-7A1A30D0E8CA}" destId="{AA7EAA4F-030F-4360-A73D-303634AB0D61}" srcOrd="9" destOrd="0" presId="urn:microsoft.com/office/officeart/2005/8/layout/orgChart1"/>
    <dgm:cxn modelId="{3675BA40-1D3F-452A-BBE6-7FB68339991E}" type="presParOf" srcId="{AA7EAA4F-030F-4360-A73D-303634AB0D61}" destId="{E3F3B189-D4B0-4860-9A20-3D85020B5E40}" srcOrd="0" destOrd="0" presId="urn:microsoft.com/office/officeart/2005/8/layout/orgChart1"/>
    <dgm:cxn modelId="{2783A762-7694-43A5-A0C5-98D648B10836}" type="presParOf" srcId="{E3F3B189-D4B0-4860-9A20-3D85020B5E40}" destId="{B16F04BC-6416-4DB4-9096-1E05A5299126}" srcOrd="0" destOrd="0" presId="urn:microsoft.com/office/officeart/2005/8/layout/orgChart1"/>
    <dgm:cxn modelId="{C9994D72-FCCC-4DC5-A5EA-F717F7A9B079}" type="presParOf" srcId="{E3F3B189-D4B0-4860-9A20-3D85020B5E40}" destId="{BB9D553A-0B6B-4749-9DE1-FBF419CB11C6}" srcOrd="1" destOrd="0" presId="urn:microsoft.com/office/officeart/2005/8/layout/orgChart1"/>
    <dgm:cxn modelId="{94459AE4-081D-4747-9192-0B51F33690CC}" type="presParOf" srcId="{AA7EAA4F-030F-4360-A73D-303634AB0D61}" destId="{777F54CB-312A-462C-A726-B2C43620F9F9}" srcOrd="1" destOrd="0" presId="urn:microsoft.com/office/officeart/2005/8/layout/orgChart1"/>
    <dgm:cxn modelId="{F94495A0-DBFD-4C73-8266-06576866B716}" type="presParOf" srcId="{AA7EAA4F-030F-4360-A73D-303634AB0D61}" destId="{DA9030C4-AAEA-443F-B2C7-49955ABD5183}" srcOrd="2" destOrd="0" presId="urn:microsoft.com/office/officeart/2005/8/layout/orgChart1"/>
    <dgm:cxn modelId="{EE8BA461-24A6-4566-89CC-72C42E319AA7}" type="presParOf" srcId="{44027123-E265-4DB1-8E21-7A1A30D0E8CA}" destId="{A0BD306D-D0D2-473C-B3BE-5ADFBC222340}" srcOrd="10" destOrd="0" presId="urn:microsoft.com/office/officeart/2005/8/layout/orgChart1"/>
    <dgm:cxn modelId="{F0119DA0-738D-426D-8E04-9D1F82BA0789}" type="presParOf" srcId="{44027123-E265-4DB1-8E21-7A1A30D0E8CA}" destId="{AE45B1F5-56AF-4734-A071-ABB6CE631749}" srcOrd="11" destOrd="0" presId="urn:microsoft.com/office/officeart/2005/8/layout/orgChart1"/>
    <dgm:cxn modelId="{81FA381C-407B-4A0A-87E2-B67F2C061101}" type="presParOf" srcId="{AE45B1F5-56AF-4734-A071-ABB6CE631749}" destId="{633110CD-C970-480F-A146-507987EA355E}" srcOrd="0" destOrd="0" presId="urn:microsoft.com/office/officeart/2005/8/layout/orgChart1"/>
    <dgm:cxn modelId="{EE564F0D-D515-4EF2-B407-45E58FFB8501}" type="presParOf" srcId="{633110CD-C970-480F-A146-507987EA355E}" destId="{9A27A48A-6C97-4342-BEA5-636B020B3B97}" srcOrd="0" destOrd="0" presId="urn:microsoft.com/office/officeart/2005/8/layout/orgChart1"/>
    <dgm:cxn modelId="{44EDF1A2-593B-42FE-81D7-B43ABFBF4160}" type="presParOf" srcId="{633110CD-C970-480F-A146-507987EA355E}" destId="{07634376-DB61-4E35-A14D-6B710DFE43C1}" srcOrd="1" destOrd="0" presId="urn:microsoft.com/office/officeart/2005/8/layout/orgChart1"/>
    <dgm:cxn modelId="{F9D70358-03D1-4850-866D-0193766E10DF}" type="presParOf" srcId="{AE45B1F5-56AF-4734-A071-ABB6CE631749}" destId="{CFF494EE-A8FB-45E8-AE14-ACAC9D1B6B52}" srcOrd="1" destOrd="0" presId="urn:microsoft.com/office/officeart/2005/8/layout/orgChart1"/>
    <dgm:cxn modelId="{0898A3BC-11C5-4A28-956C-833B35C76C06}" type="presParOf" srcId="{AE45B1F5-56AF-4734-A071-ABB6CE631749}" destId="{45720EB5-BBE1-4430-94DA-01B45869ADE0}" srcOrd="2" destOrd="0" presId="urn:microsoft.com/office/officeart/2005/8/layout/orgChart1"/>
    <dgm:cxn modelId="{83EE1834-05E2-431B-98BA-0C4DE368FE6A}" type="presParOf" srcId="{44027123-E265-4DB1-8E21-7A1A30D0E8CA}" destId="{24753764-FB4E-49D6-A483-694CDC2C961B}" srcOrd="12" destOrd="0" presId="urn:microsoft.com/office/officeart/2005/8/layout/orgChart1"/>
    <dgm:cxn modelId="{F939F528-AAD4-4676-B92A-D50E88F4293E}" type="presParOf" srcId="{44027123-E265-4DB1-8E21-7A1A30D0E8CA}" destId="{138EE8ED-6778-4B70-9E8B-4FE3563CBCF8}" srcOrd="13" destOrd="0" presId="urn:microsoft.com/office/officeart/2005/8/layout/orgChart1"/>
    <dgm:cxn modelId="{D24A13EF-3273-4EE8-937C-2FFD7BBF2F99}" type="presParOf" srcId="{138EE8ED-6778-4B70-9E8B-4FE3563CBCF8}" destId="{05D02695-6348-4792-9135-3754FAEDAB90}" srcOrd="0" destOrd="0" presId="urn:microsoft.com/office/officeart/2005/8/layout/orgChart1"/>
    <dgm:cxn modelId="{D9B518F2-F6FD-42E0-AA5F-95E0EB3EB414}" type="presParOf" srcId="{05D02695-6348-4792-9135-3754FAEDAB90}" destId="{9FBDE8CD-ADB2-41E8-8695-B8C8B04650FD}" srcOrd="0" destOrd="0" presId="urn:microsoft.com/office/officeart/2005/8/layout/orgChart1"/>
    <dgm:cxn modelId="{957760D0-8072-488B-9E8B-BEE3A8A6F249}" type="presParOf" srcId="{05D02695-6348-4792-9135-3754FAEDAB90}" destId="{F0002CF0-BECE-4FAF-B8F6-A73F0F44B6EB}" srcOrd="1" destOrd="0" presId="urn:microsoft.com/office/officeart/2005/8/layout/orgChart1"/>
    <dgm:cxn modelId="{4B59F704-96BF-4A8E-B875-7B3D4BE4E152}" type="presParOf" srcId="{138EE8ED-6778-4B70-9E8B-4FE3563CBCF8}" destId="{8EFF3614-EACF-4B89-808A-8C3DECC09699}" srcOrd="1" destOrd="0" presId="urn:microsoft.com/office/officeart/2005/8/layout/orgChart1"/>
    <dgm:cxn modelId="{683CB85D-1E92-4917-9C3C-94B09FDAFEFB}" type="presParOf" srcId="{138EE8ED-6778-4B70-9E8B-4FE3563CBCF8}" destId="{352032BF-9325-4E1F-8BEA-D22EC708210E}" srcOrd="2" destOrd="0" presId="urn:microsoft.com/office/officeart/2005/8/layout/orgChart1"/>
    <dgm:cxn modelId="{E4100695-8B20-49A9-BF55-6D4677AE76FF}" type="presParOf" srcId="{A96C3B25-EDE0-4526-9AB2-385C4B041A6C}" destId="{BAB954FF-CFB6-4F54-AA3E-5B1AE54A490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AD0089-AA5B-4B7E-BFB1-3BD30673F7B4}" type="doc">
      <dgm:prSet loTypeId="urn:microsoft.com/office/officeart/2005/8/layout/hList1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05B4FD-C403-4580-9DEE-3A3C007571FF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</a:rPr>
            <a:t>Социальная политика – 3955,8 </a:t>
          </a:r>
          <a:r>
            <a:rPr lang="ru-RU" sz="1800" b="1" baseline="0" dirty="0" smtClean="0">
              <a:solidFill>
                <a:schemeClr val="tx1"/>
              </a:solidFill>
            </a:rPr>
            <a:t>тыс</a:t>
          </a:r>
          <a:r>
            <a:rPr lang="ru-RU" sz="1600" b="1" dirty="0" smtClean="0">
              <a:solidFill>
                <a:schemeClr val="tx1"/>
              </a:solidFill>
            </a:rPr>
            <a:t>. </a:t>
          </a:r>
          <a:r>
            <a:rPr lang="ru-RU" sz="1800" b="1" baseline="0" dirty="0" smtClean="0">
              <a:solidFill>
                <a:schemeClr val="tx1"/>
              </a:solidFill>
            </a:rPr>
            <a:t>руб</a:t>
          </a:r>
          <a:r>
            <a:rPr lang="ru-RU" sz="1600" b="1" dirty="0" smtClean="0">
              <a:solidFill>
                <a:schemeClr val="tx1"/>
              </a:solidFill>
            </a:rPr>
            <a:t>.</a:t>
          </a:r>
          <a:endParaRPr lang="ru-RU" sz="1600" b="1" dirty="0">
            <a:solidFill>
              <a:schemeClr val="tx1"/>
            </a:solidFill>
          </a:endParaRPr>
        </a:p>
      </dgm:t>
    </dgm:pt>
    <dgm:pt modelId="{306A8580-90A5-42D5-B32F-EAEFA9FCEA52}" type="parTrans" cxnId="{42DA8886-DDBA-4AFA-AC13-13F12DD9443B}">
      <dgm:prSet/>
      <dgm:spPr/>
      <dgm:t>
        <a:bodyPr/>
        <a:lstStyle/>
        <a:p>
          <a:endParaRPr lang="ru-RU"/>
        </a:p>
      </dgm:t>
    </dgm:pt>
    <dgm:pt modelId="{B1CC389C-3FF9-4779-BA0C-56CB73D795CC}" type="sibTrans" cxnId="{42DA8886-DDBA-4AFA-AC13-13F12DD9443B}">
      <dgm:prSet/>
      <dgm:spPr/>
      <dgm:t>
        <a:bodyPr/>
        <a:lstStyle/>
        <a:p>
          <a:endParaRPr lang="ru-RU"/>
        </a:p>
      </dgm:t>
    </dgm:pt>
    <dgm:pt modelId="{2F0BB3CF-A8BD-4E30-B467-86B73799262D}">
      <dgm:prSet custT="1"/>
      <dgm:spPr/>
      <dgm:t>
        <a:bodyPr/>
        <a:lstStyle/>
        <a:p>
          <a:r>
            <a:rPr lang="ru-RU" sz="1600" dirty="0" smtClean="0"/>
            <a:t>Расходы по социальной защите детей-сирот и детей оставшихся без попечения родителей, воспитывающихся в семьях – 410,9 тыс. руб.</a:t>
          </a:r>
          <a:endParaRPr lang="ru-RU" sz="1600" dirty="0"/>
        </a:p>
      </dgm:t>
    </dgm:pt>
    <dgm:pt modelId="{04F17472-0EB9-4D7E-A15A-3069107A6628}" type="parTrans" cxnId="{7E0DF63B-6ED3-447B-A3A9-81472B2E9FA6}">
      <dgm:prSet/>
      <dgm:spPr/>
      <dgm:t>
        <a:bodyPr/>
        <a:lstStyle/>
        <a:p>
          <a:endParaRPr lang="ru-RU"/>
        </a:p>
      </dgm:t>
    </dgm:pt>
    <dgm:pt modelId="{695C4BF3-73F6-48F8-A4F0-370A5CCEE6DB}" type="sibTrans" cxnId="{7E0DF63B-6ED3-447B-A3A9-81472B2E9FA6}">
      <dgm:prSet/>
      <dgm:spPr/>
      <dgm:t>
        <a:bodyPr/>
        <a:lstStyle/>
        <a:p>
          <a:endParaRPr lang="ru-RU"/>
        </a:p>
      </dgm:t>
    </dgm:pt>
    <dgm:pt modelId="{DA684964-F9CA-4C5C-B341-0970F957E55C}">
      <dgm:prSet/>
      <dgm:spPr/>
      <dgm:t>
        <a:bodyPr/>
        <a:lstStyle/>
        <a:p>
          <a:endParaRPr lang="ru-RU" sz="1200" dirty="0"/>
        </a:p>
      </dgm:t>
    </dgm:pt>
    <dgm:pt modelId="{09C61AED-69F7-4328-807F-F6F6A83D1C0A}" type="parTrans" cxnId="{2FB1CB56-6BD4-48BF-9B4B-4A1DCDA69BA2}">
      <dgm:prSet/>
      <dgm:spPr/>
      <dgm:t>
        <a:bodyPr/>
        <a:lstStyle/>
        <a:p>
          <a:endParaRPr lang="ru-RU"/>
        </a:p>
      </dgm:t>
    </dgm:pt>
    <dgm:pt modelId="{696A1F31-FD90-4276-87CC-2F36D74A5477}" type="sibTrans" cxnId="{2FB1CB56-6BD4-48BF-9B4B-4A1DCDA69BA2}">
      <dgm:prSet/>
      <dgm:spPr/>
      <dgm:t>
        <a:bodyPr/>
        <a:lstStyle/>
        <a:p>
          <a:endParaRPr lang="ru-RU"/>
        </a:p>
      </dgm:t>
    </dgm:pt>
    <dgm:pt modelId="{916F7533-FD81-4CF2-9DFF-E70CDDE5962D}">
      <dgm:prSet/>
      <dgm:spPr/>
      <dgm:t>
        <a:bodyPr/>
        <a:lstStyle/>
        <a:p>
          <a:endParaRPr lang="ru-RU" sz="1200" dirty="0"/>
        </a:p>
      </dgm:t>
    </dgm:pt>
    <dgm:pt modelId="{5EAA393B-A747-4D5E-8D08-75A61BADB7B4}" type="parTrans" cxnId="{87F08721-2350-45CD-9DA8-A90C8248B790}">
      <dgm:prSet/>
      <dgm:spPr/>
      <dgm:t>
        <a:bodyPr/>
        <a:lstStyle/>
        <a:p>
          <a:endParaRPr lang="ru-RU"/>
        </a:p>
      </dgm:t>
    </dgm:pt>
    <dgm:pt modelId="{1FA160D8-E42B-471F-BC08-CF636F92FB31}" type="sibTrans" cxnId="{87F08721-2350-45CD-9DA8-A90C8248B790}">
      <dgm:prSet/>
      <dgm:spPr/>
      <dgm:t>
        <a:bodyPr/>
        <a:lstStyle/>
        <a:p>
          <a:endParaRPr lang="ru-RU"/>
        </a:p>
      </dgm:t>
    </dgm:pt>
    <dgm:pt modelId="{CCF3F439-738B-4EB4-94DF-FD7DDB91DADC}">
      <dgm:prSet custT="1"/>
      <dgm:spPr/>
      <dgm:t>
        <a:bodyPr/>
        <a:lstStyle/>
        <a:p>
          <a:r>
            <a:rPr lang="ru-RU" sz="1600" dirty="0" smtClean="0"/>
            <a:t>Территориальный центр социального обслуживания населения – 1754,3 тыс. руб.</a:t>
          </a:r>
          <a:endParaRPr lang="ru-RU" sz="1600" dirty="0"/>
        </a:p>
      </dgm:t>
    </dgm:pt>
    <dgm:pt modelId="{B6CF3C17-C0C2-4D05-A4D1-7DBF2A13C261}" type="parTrans" cxnId="{95573EB8-C657-4E79-AF13-BCBCAE14DC92}">
      <dgm:prSet/>
      <dgm:spPr/>
      <dgm:t>
        <a:bodyPr/>
        <a:lstStyle/>
        <a:p>
          <a:endParaRPr lang="ru-RU"/>
        </a:p>
      </dgm:t>
    </dgm:pt>
    <dgm:pt modelId="{8F741EA4-0C18-4282-97FA-F45468147D12}" type="sibTrans" cxnId="{95573EB8-C657-4E79-AF13-BCBCAE14DC92}">
      <dgm:prSet/>
      <dgm:spPr/>
      <dgm:t>
        <a:bodyPr/>
        <a:lstStyle/>
        <a:p>
          <a:endParaRPr lang="ru-RU"/>
        </a:p>
      </dgm:t>
    </dgm:pt>
    <dgm:pt modelId="{692DA288-A682-4F6A-A2C5-85F3212693D8}">
      <dgm:prSet custT="1"/>
      <dgm:spPr/>
      <dgm:t>
        <a:bodyPr/>
        <a:lstStyle/>
        <a:p>
          <a:r>
            <a:rPr lang="ru-RU" sz="1600" dirty="0" smtClean="0"/>
            <a:t>Помощь семьям воспитывающим детей – 2,1 тыс. руб.</a:t>
          </a:r>
          <a:endParaRPr lang="ru-RU" sz="1600" dirty="0"/>
        </a:p>
      </dgm:t>
    </dgm:pt>
    <dgm:pt modelId="{DEC021CB-6019-4206-B3F6-BB907F747019}" type="parTrans" cxnId="{DFD9A050-F22A-476D-BC91-5D840A6598FB}">
      <dgm:prSet/>
      <dgm:spPr/>
      <dgm:t>
        <a:bodyPr/>
        <a:lstStyle/>
        <a:p>
          <a:endParaRPr lang="ru-RU"/>
        </a:p>
      </dgm:t>
    </dgm:pt>
    <dgm:pt modelId="{BFBC6A54-0185-4CA5-95CB-ACC21CD75156}" type="sibTrans" cxnId="{DFD9A050-F22A-476D-BC91-5D840A6598FB}">
      <dgm:prSet/>
      <dgm:spPr/>
      <dgm:t>
        <a:bodyPr/>
        <a:lstStyle/>
        <a:p>
          <a:endParaRPr lang="ru-RU"/>
        </a:p>
      </dgm:t>
    </dgm:pt>
    <dgm:pt modelId="{C0337263-D362-4748-9EB5-E02E3118D12E}">
      <dgm:prSet/>
      <dgm:spPr/>
      <dgm:t>
        <a:bodyPr/>
        <a:lstStyle/>
        <a:p>
          <a:endParaRPr lang="ru-RU" sz="1200" dirty="0"/>
        </a:p>
      </dgm:t>
    </dgm:pt>
    <dgm:pt modelId="{4BA5E046-0DC0-45C9-9F93-034F0FB20B9D}" type="parTrans" cxnId="{2BB7EBE1-E992-4B67-8961-1EE56CE55C3E}">
      <dgm:prSet/>
      <dgm:spPr/>
      <dgm:t>
        <a:bodyPr/>
        <a:lstStyle/>
        <a:p>
          <a:endParaRPr lang="ru-RU"/>
        </a:p>
      </dgm:t>
    </dgm:pt>
    <dgm:pt modelId="{207CCA11-FC3F-46EB-8890-212CBD02FDAB}" type="sibTrans" cxnId="{2BB7EBE1-E992-4B67-8961-1EE56CE55C3E}">
      <dgm:prSet/>
      <dgm:spPr/>
      <dgm:t>
        <a:bodyPr/>
        <a:lstStyle/>
        <a:p>
          <a:endParaRPr lang="ru-RU"/>
        </a:p>
      </dgm:t>
    </dgm:pt>
    <dgm:pt modelId="{9BB23221-9E5A-4F85-AF09-628C82B72934}">
      <dgm:prSet custT="1"/>
      <dgm:spPr/>
      <dgm:t>
        <a:bodyPr/>
        <a:lstStyle/>
        <a:p>
          <a:r>
            <a:rPr lang="ru-RU" sz="1600" dirty="0" smtClean="0"/>
            <a:t>Государственная молодежная политика – 7,8 тыс. руб.</a:t>
          </a:r>
          <a:endParaRPr lang="ru-RU" sz="1600" dirty="0"/>
        </a:p>
      </dgm:t>
    </dgm:pt>
    <dgm:pt modelId="{BB1E717A-FC30-4C90-9BAA-52AA286BC343}" type="parTrans" cxnId="{EB760E5C-092F-4298-A754-67D9C57ED30C}">
      <dgm:prSet/>
      <dgm:spPr/>
      <dgm:t>
        <a:bodyPr/>
        <a:lstStyle/>
        <a:p>
          <a:endParaRPr lang="ru-RU"/>
        </a:p>
      </dgm:t>
    </dgm:pt>
    <dgm:pt modelId="{50C10F8B-7E3D-442E-9B45-B0340456E210}" type="sibTrans" cxnId="{EB760E5C-092F-4298-A754-67D9C57ED30C}">
      <dgm:prSet/>
      <dgm:spPr/>
      <dgm:t>
        <a:bodyPr/>
        <a:lstStyle/>
        <a:p>
          <a:endParaRPr lang="ru-RU"/>
        </a:p>
      </dgm:t>
    </dgm:pt>
    <dgm:pt modelId="{46265694-5827-4F2B-99B6-959D470D8E68}">
      <dgm:prSet custT="1"/>
      <dgm:spPr/>
      <dgm:t>
        <a:bodyPr/>
        <a:lstStyle/>
        <a:p>
          <a:r>
            <a:rPr lang="ru-RU" sz="1600" dirty="0" smtClean="0"/>
            <a:t>Помощь в обеспечении жильем – 53,2 тыс. руб.</a:t>
          </a:r>
          <a:endParaRPr lang="ru-RU" sz="1600" dirty="0"/>
        </a:p>
      </dgm:t>
    </dgm:pt>
    <dgm:pt modelId="{990B6D2E-24AA-42C9-8C25-59853A433736}" type="parTrans" cxnId="{EC84E25C-0006-4D35-86B0-CBE12CD9916A}">
      <dgm:prSet/>
      <dgm:spPr/>
      <dgm:t>
        <a:bodyPr/>
        <a:lstStyle/>
        <a:p>
          <a:endParaRPr lang="ru-RU"/>
        </a:p>
      </dgm:t>
    </dgm:pt>
    <dgm:pt modelId="{0296B6D2-92CC-4743-A8E7-83F580B52918}" type="sibTrans" cxnId="{EC84E25C-0006-4D35-86B0-CBE12CD9916A}">
      <dgm:prSet/>
      <dgm:spPr/>
      <dgm:t>
        <a:bodyPr/>
        <a:lstStyle/>
        <a:p>
          <a:endParaRPr lang="ru-RU"/>
        </a:p>
      </dgm:t>
    </dgm:pt>
    <dgm:pt modelId="{D49CD528-4C79-44F5-9904-DF4C7226BD3C}">
      <dgm:prSet custT="1"/>
      <dgm:spPr/>
      <dgm:t>
        <a:bodyPr/>
        <a:lstStyle/>
        <a:p>
          <a:r>
            <a:rPr lang="ru-RU" sz="1600" dirty="0" smtClean="0"/>
            <a:t>Предоставление льгот и выплата компенсаций населению, пострадавшему от катастрофы на ЧАЭС – 20,0 тыс. руб.</a:t>
          </a:r>
          <a:endParaRPr lang="ru-RU" sz="1600" dirty="0"/>
        </a:p>
      </dgm:t>
    </dgm:pt>
    <dgm:pt modelId="{7092CED1-9F7C-4B2A-B1F6-7F60D8C20341}" type="parTrans" cxnId="{8B677CBD-7E93-4CE9-93FB-24C75DEB7370}">
      <dgm:prSet/>
      <dgm:spPr/>
      <dgm:t>
        <a:bodyPr/>
        <a:lstStyle/>
        <a:p>
          <a:endParaRPr lang="ru-RU"/>
        </a:p>
      </dgm:t>
    </dgm:pt>
    <dgm:pt modelId="{D3E94FAF-7BBF-4C15-80B0-54EE9FFF89CF}" type="sibTrans" cxnId="{8B677CBD-7E93-4CE9-93FB-24C75DEB7370}">
      <dgm:prSet/>
      <dgm:spPr/>
      <dgm:t>
        <a:bodyPr/>
        <a:lstStyle/>
        <a:p>
          <a:endParaRPr lang="ru-RU"/>
        </a:p>
      </dgm:t>
    </dgm:pt>
    <dgm:pt modelId="{21EBCF79-B3EE-4CD0-8D74-DF8EDDC0F620}">
      <dgm:prSet custT="1"/>
      <dgm:spPr/>
      <dgm:t>
        <a:bodyPr/>
        <a:lstStyle/>
        <a:p>
          <a:r>
            <a:rPr lang="ru-RU" sz="1600" dirty="0" smtClean="0"/>
            <a:t>Белорусское общественное объединение ветеранов – 4,9 тыс. руб.</a:t>
          </a:r>
          <a:endParaRPr lang="ru-RU" sz="1600" dirty="0"/>
        </a:p>
      </dgm:t>
    </dgm:pt>
    <dgm:pt modelId="{86CD05D6-0336-480C-8443-5917EEF61F95}" type="parTrans" cxnId="{C64F9C00-220B-4A13-822E-F20DAE460CCC}">
      <dgm:prSet/>
      <dgm:spPr/>
      <dgm:t>
        <a:bodyPr/>
        <a:lstStyle/>
        <a:p>
          <a:endParaRPr lang="ru-RU"/>
        </a:p>
      </dgm:t>
    </dgm:pt>
    <dgm:pt modelId="{3980857B-0CDE-4CAA-B672-E40BDCE3866A}" type="sibTrans" cxnId="{C64F9C00-220B-4A13-822E-F20DAE460CCC}">
      <dgm:prSet/>
      <dgm:spPr/>
      <dgm:t>
        <a:bodyPr/>
        <a:lstStyle/>
        <a:p>
          <a:endParaRPr lang="ru-RU"/>
        </a:p>
      </dgm:t>
    </dgm:pt>
    <dgm:pt modelId="{923074CC-284E-401D-843E-498001B45774}">
      <dgm:prSet custT="1"/>
      <dgm:spPr/>
      <dgm:t>
        <a:bodyPr/>
        <a:lstStyle/>
        <a:p>
          <a:r>
            <a:rPr lang="ru-RU" sz="1600" dirty="0" smtClean="0"/>
            <a:t>Государственная адресная социальная помощь – 497,3 тыс. руб.</a:t>
          </a:r>
          <a:endParaRPr lang="ru-RU" sz="1600" dirty="0"/>
        </a:p>
      </dgm:t>
    </dgm:pt>
    <dgm:pt modelId="{6146375F-39E5-4AE1-8779-9374F99A4F33}" type="parTrans" cxnId="{B5FA1F56-BD7A-4F96-B7C0-C63AB49CDC64}">
      <dgm:prSet/>
      <dgm:spPr/>
      <dgm:t>
        <a:bodyPr/>
        <a:lstStyle/>
        <a:p>
          <a:endParaRPr lang="ru-RU"/>
        </a:p>
      </dgm:t>
    </dgm:pt>
    <dgm:pt modelId="{6DDCA910-9617-43A9-8947-A96380C1D45D}" type="sibTrans" cxnId="{B5FA1F56-BD7A-4F96-B7C0-C63AB49CDC64}">
      <dgm:prSet/>
      <dgm:spPr/>
      <dgm:t>
        <a:bodyPr/>
        <a:lstStyle/>
        <a:p>
          <a:endParaRPr lang="ru-RU"/>
        </a:p>
      </dgm:t>
    </dgm:pt>
    <dgm:pt modelId="{30F497FA-174F-4C5D-9271-6136AB9022FB}">
      <dgm:prSet custT="1"/>
      <dgm:spPr/>
      <dgm:t>
        <a:bodyPr/>
        <a:lstStyle/>
        <a:p>
          <a:r>
            <a:rPr lang="ru-RU" sz="1600" dirty="0" smtClean="0"/>
            <a:t>Пенсии, пособия и иные социальные выплаты (пособие на погребение) – 38,5 тыс. руб.</a:t>
          </a:r>
          <a:endParaRPr lang="ru-RU" sz="1600" dirty="0"/>
        </a:p>
      </dgm:t>
    </dgm:pt>
    <dgm:pt modelId="{9A2C6365-8133-462E-BAA3-E4F39AC09FF9}" type="parTrans" cxnId="{41E8F1B9-D735-4D26-8156-1916AA96FBD1}">
      <dgm:prSet/>
      <dgm:spPr/>
      <dgm:t>
        <a:bodyPr/>
        <a:lstStyle/>
        <a:p>
          <a:endParaRPr lang="ru-RU"/>
        </a:p>
      </dgm:t>
    </dgm:pt>
    <dgm:pt modelId="{71BCBFC5-D901-4A77-8584-B10A8E760F1D}" type="sibTrans" cxnId="{41E8F1B9-D735-4D26-8156-1916AA96FBD1}">
      <dgm:prSet/>
      <dgm:spPr/>
      <dgm:t>
        <a:bodyPr/>
        <a:lstStyle/>
        <a:p>
          <a:endParaRPr lang="ru-RU"/>
        </a:p>
      </dgm:t>
    </dgm:pt>
    <dgm:pt modelId="{FFC02B78-838C-446E-9A88-02880D435617}">
      <dgm:prSet custT="1"/>
      <dgm:spPr/>
      <dgm:t>
        <a:bodyPr/>
        <a:lstStyle/>
        <a:p>
          <a:r>
            <a:rPr lang="ru-RU" sz="1600" dirty="0" smtClean="0"/>
            <a:t>Ремонт жилых помещений одиноким гражданам – 1,7 тыс. руб.</a:t>
          </a:r>
          <a:endParaRPr lang="ru-RU" sz="1600" dirty="0"/>
        </a:p>
      </dgm:t>
    </dgm:pt>
    <dgm:pt modelId="{34FF10CC-F78E-44B6-AAF2-D5A8733B334F}" type="parTrans" cxnId="{553C40A8-4641-4BE2-9439-4EFE8D4FE141}">
      <dgm:prSet/>
      <dgm:spPr/>
      <dgm:t>
        <a:bodyPr/>
        <a:lstStyle/>
        <a:p>
          <a:endParaRPr lang="ru-RU"/>
        </a:p>
      </dgm:t>
    </dgm:pt>
    <dgm:pt modelId="{B8CF9C00-E22B-4923-9C43-8B0746CF2ECC}" type="sibTrans" cxnId="{553C40A8-4641-4BE2-9439-4EFE8D4FE141}">
      <dgm:prSet/>
      <dgm:spPr/>
      <dgm:t>
        <a:bodyPr/>
        <a:lstStyle/>
        <a:p>
          <a:endParaRPr lang="ru-RU"/>
        </a:p>
      </dgm:t>
    </dgm:pt>
    <dgm:pt modelId="{068D62F3-B849-46D3-9110-297DBE7ED6C0}">
      <dgm:prSet custT="1"/>
      <dgm:spPr/>
      <dgm:t>
        <a:bodyPr/>
        <a:lstStyle/>
        <a:p>
          <a:r>
            <a:rPr lang="ru-RU" sz="1600" dirty="0" smtClean="0"/>
            <a:t>Установка пожарных извещателей многодетным семьям – 6,8 тыс. руб.</a:t>
          </a:r>
          <a:endParaRPr lang="ru-RU" sz="1600" dirty="0"/>
        </a:p>
      </dgm:t>
    </dgm:pt>
    <dgm:pt modelId="{19C30BA3-F8AF-473C-8027-6B85734117E6}" type="parTrans" cxnId="{56A1C0C9-8B90-4720-9EFF-D026BB15C19C}">
      <dgm:prSet/>
      <dgm:spPr/>
      <dgm:t>
        <a:bodyPr/>
        <a:lstStyle/>
        <a:p>
          <a:endParaRPr lang="ru-RU"/>
        </a:p>
      </dgm:t>
    </dgm:pt>
    <dgm:pt modelId="{3C9E56E9-D4CB-40FD-AE46-123ADF48FBDE}" type="sibTrans" cxnId="{56A1C0C9-8B90-4720-9EFF-D026BB15C19C}">
      <dgm:prSet/>
      <dgm:spPr/>
      <dgm:t>
        <a:bodyPr/>
        <a:lstStyle/>
        <a:p>
          <a:endParaRPr lang="ru-RU"/>
        </a:p>
      </dgm:t>
    </dgm:pt>
    <dgm:pt modelId="{35D3579C-E424-4982-8A43-C7C1890235CB}">
      <dgm:prSet custT="1"/>
      <dgm:spPr/>
      <dgm:t>
        <a:bodyPr/>
        <a:lstStyle/>
        <a:p>
          <a:r>
            <a:rPr lang="ru-RU" sz="1600" dirty="0" smtClean="0"/>
            <a:t>Подготовка к школе – 87,1 тыс. руб.</a:t>
          </a:r>
          <a:endParaRPr lang="ru-RU" sz="1600" dirty="0"/>
        </a:p>
      </dgm:t>
    </dgm:pt>
    <dgm:pt modelId="{F9FEED81-1A25-47B4-B671-187A3A069F17}" type="parTrans" cxnId="{4A841968-63EC-4076-93B0-768544F8FCC2}">
      <dgm:prSet/>
      <dgm:spPr/>
      <dgm:t>
        <a:bodyPr/>
        <a:lstStyle/>
        <a:p>
          <a:endParaRPr lang="ru-RU"/>
        </a:p>
      </dgm:t>
    </dgm:pt>
    <dgm:pt modelId="{2E18065A-6CFB-447B-9A53-7CEA9ABB777E}" type="sibTrans" cxnId="{4A841968-63EC-4076-93B0-768544F8FCC2}">
      <dgm:prSet/>
      <dgm:spPr/>
      <dgm:t>
        <a:bodyPr/>
        <a:lstStyle/>
        <a:p>
          <a:endParaRPr lang="ru-RU"/>
        </a:p>
      </dgm:t>
    </dgm:pt>
    <dgm:pt modelId="{792A7E8C-46A8-4022-9ED7-3A869E654059}">
      <dgm:prSet custT="1"/>
      <dgm:spPr/>
      <dgm:t>
        <a:bodyPr/>
        <a:lstStyle/>
        <a:p>
          <a:r>
            <a:rPr lang="ru-RU" sz="1600" dirty="0" smtClean="0"/>
            <a:t>Удешевление стоимости путевок – 11,3 тыс. руб.</a:t>
          </a:r>
          <a:endParaRPr lang="ru-RU" sz="1600" dirty="0"/>
        </a:p>
      </dgm:t>
    </dgm:pt>
    <dgm:pt modelId="{6E82A4A2-680C-48AF-A739-B512C9FF36CC}" type="parTrans" cxnId="{1C66D627-A8F1-493E-A2DC-286E6B69960F}">
      <dgm:prSet/>
      <dgm:spPr/>
      <dgm:t>
        <a:bodyPr/>
        <a:lstStyle/>
        <a:p>
          <a:endParaRPr lang="ru-RU"/>
        </a:p>
      </dgm:t>
    </dgm:pt>
    <dgm:pt modelId="{2BD64AFE-CDBE-4634-8FDD-BABF44B7D337}" type="sibTrans" cxnId="{1C66D627-A8F1-493E-A2DC-286E6B69960F}">
      <dgm:prSet/>
      <dgm:spPr/>
      <dgm:t>
        <a:bodyPr/>
        <a:lstStyle/>
        <a:p>
          <a:endParaRPr lang="ru-RU"/>
        </a:p>
      </dgm:t>
    </dgm:pt>
    <dgm:pt modelId="{0B5187F8-D62F-4047-BC1A-7FC2D766A31F}">
      <dgm:prSet/>
      <dgm:spPr/>
      <dgm:t>
        <a:bodyPr/>
        <a:lstStyle/>
        <a:p>
          <a:endParaRPr lang="ru-RU" sz="1200" dirty="0"/>
        </a:p>
      </dgm:t>
    </dgm:pt>
    <dgm:pt modelId="{D87F2806-B095-41BD-9FB6-8F8793163155}" type="sibTrans" cxnId="{7E3254F8-9950-43A6-9C83-815645E2CC52}">
      <dgm:prSet/>
      <dgm:spPr/>
      <dgm:t>
        <a:bodyPr/>
        <a:lstStyle/>
        <a:p>
          <a:endParaRPr lang="ru-RU"/>
        </a:p>
      </dgm:t>
    </dgm:pt>
    <dgm:pt modelId="{06A87460-8FE1-4E29-8048-CACD85C5DF0F}" type="parTrans" cxnId="{7E3254F8-9950-43A6-9C83-815645E2CC52}">
      <dgm:prSet/>
      <dgm:spPr/>
      <dgm:t>
        <a:bodyPr/>
        <a:lstStyle/>
        <a:p>
          <a:endParaRPr lang="ru-RU"/>
        </a:p>
      </dgm:t>
    </dgm:pt>
    <dgm:pt modelId="{59C80963-9F03-47DA-A270-930A2C363971}">
      <dgm:prSet/>
      <dgm:spPr/>
      <dgm:t>
        <a:bodyPr/>
        <a:lstStyle/>
        <a:p>
          <a:endParaRPr lang="ru-RU" sz="1200" dirty="0"/>
        </a:p>
      </dgm:t>
    </dgm:pt>
    <dgm:pt modelId="{EB92955D-9A74-48A9-9F93-EE858065FB80}" type="sibTrans" cxnId="{2DE3C950-415E-4FFC-AC9D-F40EF9C5D4C9}">
      <dgm:prSet/>
      <dgm:spPr/>
      <dgm:t>
        <a:bodyPr/>
        <a:lstStyle/>
        <a:p>
          <a:endParaRPr lang="ru-RU"/>
        </a:p>
      </dgm:t>
    </dgm:pt>
    <dgm:pt modelId="{50455480-FE84-4E07-9CF0-DE4966DF1D0A}" type="parTrans" cxnId="{2DE3C950-415E-4FFC-AC9D-F40EF9C5D4C9}">
      <dgm:prSet/>
      <dgm:spPr/>
      <dgm:t>
        <a:bodyPr/>
        <a:lstStyle/>
        <a:p>
          <a:endParaRPr lang="ru-RU"/>
        </a:p>
      </dgm:t>
    </dgm:pt>
    <dgm:pt modelId="{6F72A2C1-D47D-47C0-AD8D-FDA566B91E13}">
      <dgm:prSet/>
      <dgm:spPr/>
      <dgm:t>
        <a:bodyPr/>
        <a:lstStyle/>
        <a:p>
          <a:endParaRPr lang="ru-RU" sz="1200" dirty="0"/>
        </a:p>
      </dgm:t>
    </dgm:pt>
    <dgm:pt modelId="{3522C1E9-B9E9-4BD4-B026-40859800C086}" type="sibTrans" cxnId="{3487604B-7B53-47F8-8251-2ADF2F753475}">
      <dgm:prSet/>
      <dgm:spPr/>
      <dgm:t>
        <a:bodyPr/>
        <a:lstStyle/>
        <a:p>
          <a:endParaRPr lang="ru-RU"/>
        </a:p>
      </dgm:t>
    </dgm:pt>
    <dgm:pt modelId="{E0AD59BE-F38D-4443-B2C1-3B3BA5D4F87D}" type="parTrans" cxnId="{3487604B-7B53-47F8-8251-2ADF2F753475}">
      <dgm:prSet/>
      <dgm:spPr/>
      <dgm:t>
        <a:bodyPr/>
        <a:lstStyle/>
        <a:p>
          <a:endParaRPr lang="ru-RU"/>
        </a:p>
      </dgm:t>
    </dgm:pt>
    <dgm:pt modelId="{889F3775-60E2-4A23-9612-30D49C15804C}" type="pres">
      <dgm:prSet presAssocID="{9EAD0089-AA5B-4B7E-BFB1-3BD30673F7B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EB8E01-9208-4FAF-96B8-8E7741BAEFB2}" type="pres">
      <dgm:prSet presAssocID="{1805B4FD-C403-4580-9DEE-3A3C007571FF}" presName="composite" presStyleCnt="0"/>
      <dgm:spPr/>
    </dgm:pt>
    <dgm:pt modelId="{5ACD109B-37BF-4B04-932E-266489E9ABCB}" type="pres">
      <dgm:prSet presAssocID="{1805B4FD-C403-4580-9DEE-3A3C007571FF}" presName="parTx" presStyleLbl="alignNode1" presStyleIdx="0" presStyleCnt="1" custScaleX="104041" custScaleY="105220" custLinFactNeighborX="11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04380A-8DE1-4D33-9D15-B542D6B348C4}" type="pres">
      <dgm:prSet presAssocID="{1805B4FD-C403-4580-9DEE-3A3C007571FF}" presName="desTx" presStyleLbl="alignAccFollowNode1" presStyleIdx="0" presStyleCnt="1" custScaleX="104047" custScaleY="100000" custLinFactNeighborX="117" custLinFactNeighborY="2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4B0FF4-EF6A-4352-A53B-F4D22EE6BDF0}" type="presOf" srcId="{D49CD528-4C79-44F5-9904-DF4C7226BD3C}" destId="{2A04380A-8DE1-4D33-9D15-B542D6B348C4}" srcOrd="0" destOrd="5" presId="urn:microsoft.com/office/officeart/2005/8/layout/hList1"/>
    <dgm:cxn modelId="{A0965DBD-9AA7-4EC7-B0F3-AD2AAA9D9BF7}" type="presOf" srcId="{6F72A2C1-D47D-47C0-AD8D-FDA566B91E13}" destId="{2A04380A-8DE1-4D33-9D15-B542D6B348C4}" srcOrd="0" destOrd="13" presId="urn:microsoft.com/office/officeart/2005/8/layout/hList1"/>
    <dgm:cxn modelId="{2FB1CB56-6BD4-48BF-9B4B-4A1DCDA69BA2}" srcId="{1805B4FD-C403-4580-9DEE-3A3C007571FF}" destId="{DA684964-F9CA-4C5C-B341-0970F957E55C}" srcOrd="18" destOrd="0" parTransId="{09C61AED-69F7-4328-807F-F6F6A83D1C0A}" sibTransId="{696A1F31-FD90-4276-87CC-2F36D74A5477}"/>
    <dgm:cxn modelId="{A00CCAF8-55A0-4FFD-A17E-EBB9B224043E}" type="presOf" srcId="{9EAD0089-AA5B-4B7E-BFB1-3BD30673F7B4}" destId="{889F3775-60E2-4A23-9612-30D49C15804C}" srcOrd="0" destOrd="0" presId="urn:microsoft.com/office/officeart/2005/8/layout/hList1"/>
    <dgm:cxn modelId="{B92A85B9-D266-4840-927B-D093B89F476D}" type="presOf" srcId="{923074CC-284E-401D-843E-498001B45774}" destId="{2A04380A-8DE1-4D33-9D15-B542D6B348C4}" srcOrd="0" destOrd="7" presId="urn:microsoft.com/office/officeart/2005/8/layout/hList1"/>
    <dgm:cxn modelId="{B069A895-B019-4BBB-9818-4E7FFCEE3259}" type="presOf" srcId="{1805B4FD-C403-4580-9DEE-3A3C007571FF}" destId="{5ACD109B-37BF-4B04-932E-266489E9ABCB}" srcOrd="0" destOrd="0" presId="urn:microsoft.com/office/officeart/2005/8/layout/hList1"/>
    <dgm:cxn modelId="{553C40A8-4641-4BE2-9439-4EFE8D4FE141}" srcId="{1805B4FD-C403-4580-9DEE-3A3C007571FF}" destId="{FFC02B78-838C-446E-9A88-02880D435617}" srcOrd="9" destOrd="0" parTransId="{34FF10CC-F78E-44B6-AAF2-D5A8733B334F}" sibTransId="{B8CF9C00-E22B-4923-9C43-8B0746CF2ECC}"/>
    <dgm:cxn modelId="{56A1C0C9-8B90-4720-9EFF-D026BB15C19C}" srcId="{1805B4FD-C403-4580-9DEE-3A3C007571FF}" destId="{068D62F3-B849-46D3-9110-297DBE7ED6C0}" srcOrd="10" destOrd="0" parTransId="{19C30BA3-F8AF-473C-8027-6B85734117E6}" sibTransId="{3C9E56E9-D4CB-40FD-AE46-123ADF48FBDE}"/>
    <dgm:cxn modelId="{2DE3C950-415E-4FFC-AC9D-F40EF9C5D4C9}" srcId="{1805B4FD-C403-4580-9DEE-3A3C007571FF}" destId="{59C80963-9F03-47DA-A270-930A2C363971}" srcOrd="14" destOrd="0" parTransId="{50455480-FE84-4E07-9CF0-DE4966DF1D0A}" sibTransId="{EB92955D-9A74-48A9-9F93-EE858065FB80}"/>
    <dgm:cxn modelId="{E7F1E9E5-4680-4764-92E0-26798A84301A}" type="presOf" srcId="{068D62F3-B849-46D3-9110-297DBE7ED6C0}" destId="{2A04380A-8DE1-4D33-9D15-B542D6B348C4}" srcOrd="0" destOrd="10" presId="urn:microsoft.com/office/officeart/2005/8/layout/hList1"/>
    <dgm:cxn modelId="{55ADF6B4-C9C1-4261-8E91-3B4F1FDCAC97}" type="presOf" srcId="{2F0BB3CF-A8BD-4E30-B467-86B73799262D}" destId="{2A04380A-8DE1-4D33-9D15-B542D6B348C4}" srcOrd="0" destOrd="0" presId="urn:microsoft.com/office/officeart/2005/8/layout/hList1"/>
    <dgm:cxn modelId="{7E0DF63B-6ED3-447B-A3A9-81472B2E9FA6}" srcId="{1805B4FD-C403-4580-9DEE-3A3C007571FF}" destId="{2F0BB3CF-A8BD-4E30-B467-86B73799262D}" srcOrd="0" destOrd="0" parTransId="{04F17472-0EB9-4D7E-A15A-3069107A6628}" sibTransId="{695C4BF3-73F6-48F8-A4F0-370A5CCEE6DB}"/>
    <dgm:cxn modelId="{1C66D627-A8F1-493E-A2DC-286E6B69960F}" srcId="{1805B4FD-C403-4580-9DEE-3A3C007571FF}" destId="{792A7E8C-46A8-4022-9ED7-3A869E654059}" srcOrd="12" destOrd="0" parTransId="{6E82A4A2-680C-48AF-A739-B512C9FF36CC}" sibTransId="{2BD64AFE-CDBE-4634-8FDD-BABF44B7D337}"/>
    <dgm:cxn modelId="{2BB7EBE1-E992-4B67-8961-1EE56CE55C3E}" srcId="{1805B4FD-C403-4580-9DEE-3A3C007571FF}" destId="{C0337263-D362-4748-9EB5-E02E3118D12E}" srcOrd="16" destOrd="0" parTransId="{4BA5E046-0DC0-45C9-9F93-034F0FB20B9D}" sibTransId="{207CCA11-FC3F-46EB-8890-212CBD02FDAB}"/>
    <dgm:cxn modelId="{DFD9A050-F22A-476D-BC91-5D840A6598FB}" srcId="{1805B4FD-C403-4580-9DEE-3A3C007571FF}" destId="{692DA288-A682-4F6A-A2C5-85F3212693D8}" srcOrd="2" destOrd="0" parTransId="{DEC021CB-6019-4206-B3F6-BB907F747019}" sibTransId="{BFBC6A54-0185-4CA5-95CB-ACC21CD75156}"/>
    <dgm:cxn modelId="{3487604B-7B53-47F8-8251-2ADF2F753475}" srcId="{1805B4FD-C403-4580-9DEE-3A3C007571FF}" destId="{6F72A2C1-D47D-47C0-AD8D-FDA566B91E13}" srcOrd="13" destOrd="0" parTransId="{E0AD59BE-F38D-4443-B2C1-3B3BA5D4F87D}" sibTransId="{3522C1E9-B9E9-4BD4-B026-40859800C086}"/>
    <dgm:cxn modelId="{42DA8886-DDBA-4AFA-AC13-13F12DD9443B}" srcId="{9EAD0089-AA5B-4B7E-BFB1-3BD30673F7B4}" destId="{1805B4FD-C403-4580-9DEE-3A3C007571FF}" srcOrd="0" destOrd="0" parTransId="{306A8580-90A5-42D5-B32F-EAEFA9FCEA52}" sibTransId="{B1CC389C-3FF9-4779-BA0C-56CB73D795CC}"/>
    <dgm:cxn modelId="{7E3254F8-9950-43A6-9C83-815645E2CC52}" srcId="{1805B4FD-C403-4580-9DEE-3A3C007571FF}" destId="{0B5187F8-D62F-4047-BC1A-7FC2D766A31F}" srcOrd="15" destOrd="0" parTransId="{06A87460-8FE1-4E29-8048-CACD85C5DF0F}" sibTransId="{D87F2806-B095-41BD-9FB6-8F8793163155}"/>
    <dgm:cxn modelId="{B5FA1F56-BD7A-4F96-B7C0-C63AB49CDC64}" srcId="{1805B4FD-C403-4580-9DEE-3A3C007571FF}" destId="{923074CC-284E-401D-843E-498001B45774}" srcOrd="7" destOrd="0" parTransId="{6146375F-39E5-4AE1-8779-9374F99A4F33}" sibTransId="{6DDCA910-9617-43A9-8947-A96380C1D45D}"/>
    <dgm:cxn modelId="{0D583A8D-C51B-4D02-8218-EBBFD8116CD1}" type="presOf" srcId="{0B5187F8-D62F-4047-BC1A-7FC2D766A31F}" destId="{2A04380A-8DE1-4D33-9D15-B542D6B348C4}" srcOrd="0" destOrd="15" presId="urn:microsoft.com/office/officeart/2005/8/layout/hList1"/>
    <dgm:cxn modelId="{41E8F1B9-D735-4D26-8156-1916AA96FBD1}" srcId="{1805B4FD-C403-4580-9DEE-3A3C007571FF}" destId="{30F497FA-174F-4C5D-9271-6136AB9022FB}" srcOrd="8" destOrd="0" parTransId="{9A2C6365-8133-462E-BAA3-E4F39AC09FF9}" sibTransId="{71BCBFC5-D901-4A77-8584-B10A8E760F1D}"/>
    <dgm:cxn modelId="{D4F9FC0D-44D4-412A-9A31-F3BE7B18B99D}" type="presOf" srcId="{916F7533-FD81-4CF2-9DFF-E70CDDE5962D}" destId="{2A04380A-8DE1-4D33-9D15-B542D6B348C4}" srcOrd="0" destOrd="17" presId="urn:microsoft.com/office/officeart/2005/8/layout/hList1"/>
    <dgm:cxn modelId="{6E7C2F8B-2D76-4392-950A-78DA13164DEB}" type="presOf" srcId="{21EBCF79-B3EE-4CD0-8D74-DF8EDDC0F620}" destId="{2A04380A-8DE1-4D33-9D15-B542D6B348C4}" srcOrd="0" destOrd="6" presId="urn:microsoft.com/office/officeart/2005/8/layout/hList1"/>
    <dgm:cxn modelId="{7001E0A5-FC46-478C-BA36-6CE93861771A}" type="presOf" srcId="{692DA288-A682-4F6A-A2C5-85F3212693D8}" destId="{2A04380A-8DE1-4D33-9D15-B542D6B348C4}" srcOrd="0" destOrd="2" presId="urn:microsoft.com/office/officeart/2005/8/layout/hList1"/>
    <dgm:cxn modelId="{D31D3C2A-F620-4772-A1EB-C2BEFF8A7256}" type="presOf" srcId="{DA684964-F9CA-4C5C-B341-0970F957E55C}" destId="{2A04380A-8DE1-4D33-9D15-B542D6B348C4}" srcOrd="0" destOrd="18" presId="urn:microsoft.com/office/officeart/2005/8/layout/hList1"/>
    <dgm:cxn modelId="{EC84E25C-0006-4D35-86B0-CBE12CD9916A}" srcId="{1805B4FD-C403-4580-9DEE-3A3C007571FF}" destId="{46265694-5827-4F2B-99B6-959D470D8E68}" srcOrd="4" destOrd="0" parTransId="{990B6D2E-24AA-42C9-8C25-59853A433736}" sibTransId="{0296B6D2-92CC-4743-A8E7-83F580B52918}"/>
    <dgm:cxn modelId="{95573EB8-C657-4E79-AF13-BCBCAE14DC92}" srcId="{1805B4FD-C403-4580-9DEE-3A3C007571FF}" destId="{CCF3F439-738B-4EB4-94DF-FD7DDB91DADC}" srcOrd="1" destOrd="0" parTransId="{B6CF3C17-C0C2-4D05-A4D1-7DBF2A13C261}" sibTransId="{8F741EA4-0C18-4282-97FA-F45468147D12}"/>
    <dgm:cxn modelId="{4C884732-11AD-4FAF-8CFA-B919FAF3DEB5}" type="presOf" srcId="{59C80963-9F03-47DA-A270-930A2C363971}" destId="{2A04380A-8DE1-4D33-9D15-B542D6B348C4}" srcOrd="0" destOrd="14" presId="urn:microsoft.com/office/officeart/2005/8/layout/hList1"/>
    <dgm:cxn modelId="{C64F9C00-220B-4A13-822E-F20DAE460CCC}" srcId="{1805B4FD-C403-4580-9DEE-3A3C007571FF}" destId="{21EBCF79-B3EE-4CD0-8D74-DF8EDDC0F620}" srcOrd="6" destOrd="0" parTransId="{86CD05D6-0336-480C-8443-5917EEF61F95}" sibTransId="{3980857B-0CDE-4CAA-B672-E40BDCE3866A}"/>
    <dgm:cxn modelId="{4A841968-63EC-4076-93B0-768544F8FCC2}" srcId="{1805B4FD-C403-4580-9DEE-3A3C007571FF}" destId="{35D3579C-E424-4982-8A43-C7C1890235CB}" srcOrd="11" destOrd="0" parTransId="{F9FEED81-1A25-47B4-B671-187A3A069F17}" sibTransId="{2E18065A-6CFB-447B-9A53-7CEA9ABB777E}"/>
    <dgm:cxn modelId="{0029BE83-4FEE-474B-85F6-ADEACF895952}" type="presOf" srcId="{30F497FA-174F-4C5D-9271-6136AB9022FB}" destId="{2A04380A-8DE1-4D33-9D15-B542D6B348C4}" srcOrd="0" destOrd="8" presId="urn:microsoft.com/office/officeart/2005/8/layout/hList1"/>
    <dgm:cxn modelId="{87F08721-2350-45CD-9DA8-A90C8248B790}" srcId="{1805B4FD-C403-4580-9DEE-3A3C007571FF}" destId="{916F7533-FD81-4CF2-9DFF-E70CDDE5962D}" srcOrd="17" destOrd="0" parTransId="{5EAA393B-A747-4D5E-8D08-75A61BADB7B4}" sibTransId="{1FA160D8-E42B-471F-BC08-CF636F92FB31}"/>
    <dgm:cxn modelId="{8B677CBD-7E93-4CE9-93FB-24C75DEB7370}" srcId="{1805B4FD-C403-4580-9DEE-3A3C007571FF}" destId="{D49CD528-4C79-44F5-9904-DF4C7226BD3C}" srcOrd="5" destOrd="0" parTransId="{7092CED1-9F7C-4B2A-B1F6-7F60D8C20341}" sibTransId="{D3E94FAF-7BBF-4C15-80B0-54EE9FFF89CF}"/>
    <dgm:cxn modelId="{41E3C10A-F545-40E5-9455-B88BE52792B5}" type="presOf" srcId="{C0337263-D362-4748-9EB5-E02E3118D12E}" destId="{2A04380A-8DE1-4D33-9D15-B542D6B348C4}" srcOrd="0" destOrd="16" presId="urn:microsoft.com/office/officeart/2005/8/layout/hList1"/>
    <dgm:cxn modelId="{D709026B-DCD0-43FB-A3E0-BEAF26D7D9EB}" type="presOf" srcId="{792A7E8C-46A8-4022-9ED7-3A869E654059}" destId="{2A04380A-8DE1-4D33-9D15-B542D6B348C4}" srcOrd="0" destOrd="12" presId="urn:microsoft.com/office/officeart/2005/8/layout/hList1"/>
    <dgm:cxn modelId="{EB760E5C-092F-4298-A754-67D9C57ED30C}" srcId="{1805B4FD-C403-4580-9DEE-3A3C007571FF}" destId="{9BB23221-9E5A-4F85-AF09-628C82B72934}" srcOrd="3" destOrd="0" parTransId="{BB1E717A-FC30-4C90-9BAA-52AA286BC343}" sibTransId="{50C10F8B-7E3D-442E-9B45-B0340456E210}"/>
    <dgm:cxn modelId="{5E477E2D-092B-4D61-9202-31A7F104A024}" type="presOf" srcId="{35D3579C-E424-4982-8A43-C7C1890235CB}" destId="{2A04380A-8DE1-4D33-9D15-B542D6B348C4}" srcOrd="0" destOrd="11" presId="urn:microsoft.com/office/officeart/2005/8/layout/hList1"/>
    <dgm:cxn modelId="{63DD20E3-EF48-4BC8-BA4A-CB3ADF540023}" type="presOf" srcId="{FFC02B78-838C-446E-9A88-02880D435617}" destId="{2A04380A-8DE1-4D33-9D15-B542D6B348C4}" srcOrd="0" destOrd="9" presId="urn:microsoft.com/office/officeart/2005/8/layout/hList1"/>
    <dgm:cxn modelId="{6F1C1BBA-47B4-4500-B4D6-3228C1A25359}" type="presOf" srcId="{9BB23221-9E5A-4F85-AF09-628C82B72934}" destId="{2A04380A-8DE1-4D33-9D15-B542D6B348C4}" srcOrd="0" destOrd="3" presId="urn:microsoft.com/office/officeart/2005/8/layout/hList1"/>
    <dgm:cxn modelId="{ED13F593-74A9-4F5A-A24D-343BFB3BFCB8}" type="presOf" srcId="{CCF3F439-738B-4EB4-94DF-FD7DDB91DADC}" destId="{2A04380A-8DE1-4D33-9D15-B542D6B348C4}" srcOrd="0" destOrd="1" presId="urn:microsoft.com/office/officeart/2005/8/layout/hList1"/>
    <dgm:cxn modelId="{ACE0A663-00C3-443B-B14A-80E7C2788294}" type="presOf" srcId="{46265694-5827-4F2B-99B6-959D470D8E68}" destId="{2A04380A-8DE1-4D33-9D15-B542D6B348C4}" srcOrd="0" destOrd="4" presId="urn:microsoft.com/office/officeart/2005/8/layout/hList1"/>
    <dgm:cxn modelId="{D5E4264A-4D65-425B-A1F1-0A7CEFE93873}" type="presParOf" srcId="{889F3775-60E2-4A23-9612-30D49C15804C}" destId="{4EEB8E01-9208-4FAF-96B8-8E7741BAEFB2}" srcOrd="0" destOrd="0" presId="urn:microsoft.com/office/officeart/2005/8/layout/hList1"/>
    <dgm:cxn modelId="{766A4CE6-D99B-451C-8E36-2B5B895A99FD}" type="presParOf" srcId="{4EEB8E01-9208-4FAF-96B8-8E7741BAEFB2}" destId="{5ACD109B-37BF-4B04-932E-266489E9ABCB}" srcOrd="0" destOrd="0" presId="urn:microsoft.com/office/officeart/2005/8/layout/hList1"/>
    <dgm:cxn modelId="{42BC380A-F4B6-48A3-ABEF-0D9888549F2C}" type="presParOf" srcId="{4EEB8E01-9208-4FAF-96B8-8E7741BAEFB2}" destId="{2A04380A-8DE1-4D33-9D15-B542D6B348C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C3AAE2-E1D2-49D3-B84B-AC980DCEA963}" type="doc">
      <dgm:prSet loTypeId="urn:microsoft.com/office/officeart/2005/8/layout/h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CD6A60F-4F28-459B-A6BC-F4F78F28A3D8}">
      <dgm:prSet phldrT="[Текст]" custT="1"/>
      <dgm:spPr/>
      <dgm:t>
        <a:bodyPr/>
        <a:lstStyle/>
        <a:p>
          <a:r>
            <a:rPr lang="ru-RU" sz="1600" b="1" u="none" dirty="0" smtClean="0"/>
            <a:t>Физическая культура – 842,2 тыс. руб.</a:t>
          </a:r>
          <a:endParaRPr lang="ru-RU" sz="1600" u="none" dirty="0"/>
        </a:p>
      </dgm:t>
    </dgm:pt>
    <dgm:pt modelId="{0959E6D0-8248-422A-9B97-887A717C9F67}" type="parTrans" cxnId="{0B17625E-E9E5-4618-825A-86BCFC30CC87}">
      <dgm:prSet/>
      <dgm:spPr/>
      <dgm:t>
        <a:bodyPr/>
        <a:lstStyle/>
        <a:p>
          <a:endParaRPr lang="ru-RU"/>
        </a:p>
      </dgm:t>
    </dgm:pt>
    <dgm:pt modelId="{4CF16E98-2A4A-46C4-A556-87E31A5B64C1}" type="sibTrans" cxnId="{0B17625E-E9E5-4618-825A-86BCFC30CC87}">
      <dgm:prSet/>
      <dgm:spPr/>
      <dgm:t>
        <a:bodyPr/>
        <a:lstStyle/>
        <a:p>
          <a:endParaRPr lang="ru-RU"/>
        </a:p>
      </dgm:t>
    </dgm:pt>
    <dgm:pt modelId="{66360473-3949-47C5-ACE6-8B1BF2DA431E}">
      <dgm:prSet phldrT="[Текст]" custT="1"/>
      <dgm:spPr/>
      <dgm:t>
        <a:bodyPr/>
        <a:lstStyle/>
        <a:p>
          <a:r>
            <a:rPr lang="ru-RU" sz="1800" baseline="0" dirty="0" smtClean="0"/>
            <a:t>Мероприятия по физкультурно-оздоровительной работе и спортивно-массовой работе с населением - 11,1 тыс. руб.</a:t>
          </a:r>
          <a:endParaRPr lang="ru-RU" sz="1800" b="1" u="sng" baseline="0" dirty="0"/>
        </a:p>
      </dgm:t>
    </dgm:pt>
    <dgm:pt modelId="{F5071F85-4C6E-4848-84BE-7B2215EE1349}" type="parTrans" cxnId="{A49856AA-AFDA-4B2C-8966-C290FD100E2C}">
      <dgm:prSet/>
      <dgm:spPr/>
      <dgm:t>
        <a:bodyPr/>
        <a:lstStyle/>
        <a:p>
          <a:endParaRPr lang="ru-RU"/>
        </a:p>
      </dgm:t>
    </dgm:pt>
    <dgm:pt modelId="{3CDA2739-EC24-4DC1-9C17-0B590CB08388}" type="sibTrans" cxnId="{A49856AA-AFDA-4B2C-8966-C290FD100E2C}">
      <dgm:prSet/>
      <dgm:spPr/>
      <dgm:t>
        <a:bodyPr/>
        <a:lstStyle/>
        <a:p>
          <a:endParaRPr lang="ru-RU"/>
        </a:p>
      </dgm:t>
    </dgm:pt>
    <dgm:pt modelId="{124A65AB-8BEB-48E3-B4CC-58C0E672319D}">
      <dgm:prSet phldrT="[Текст]" custT="1"/>
      <dgm:spPr/>
      <dgm:t>
        <a:bodyPr/>
        <a:lstStyle/>
        <a:p>
          <a:r>
            <a:rPr lang="ru-RU" sz="1600" b="1" dirty="0" smtClean="0"/>
            <a:t>Культура – 4775,1 тыс. руб.</a:t>
          </a:r>
          <a:endParaRPr lang="ru-RU" sz="1600" b="1" dirty="0"/>
        </a:p>
      </dgm:t>
    </dgm:pt>
    <dgm:pt modelId="{9CE9CBE4-687D-4813-9F40-25C11A76AB0C}" type="parTrans" cxnId="{A36336B7-3D10-4052-A4E8-5EF6182D4892}">
      <dgm:prSet/>
      <dgm:spPr/>
      <dgm:t>
        <a:bodyPr/>
        <a:lstStyle/>
        <a:p>
          <a:endParaRPr lang="ru-RU"/>
        </a:p>
      </dgm:t>
    </dgm:pt>
    <dgm:pt modelId="{5D648821-72D9-47FE-8A3C-F3A1350C0DA5}" type="sibTrans" cxnId="{A36336B7-3D10-4052-A4E8-5EF6182D4892}">
      <dgm:prSet/>
      <dgm:spPr/>
      <dgm:t>
        <a:bodyPr/>
        <a:lstStyle/>
        <a:p>
          <a:endParaRPr lang="ru-RU"/>
        </a:p>
      </dgm:t>
    </dgm:pt>
    <dgm:pt modelId="{3EE5246C-9A44-4E6B-B747-974F7E7D54BE}">
      <dgm:prSet phldrT="[Текст]" custT="1"/>
      <dgm:spPr/>
      <dgm:t>
        <a:bodyPr/>
        <a:lstStyle/>
        <a:p>
          <a:r>
            <a:rPr lang="ru-RU" sz="1800" dirty="0" smtClean="0"/>
            <a:t>Библиотеки – 888,0 тыс. руб.</a:t>
          </a:r>
          <a:endParaRPr lang="ru-RU" sz="1800" baseline="0" dirty="0"/>
        </a:p>
      </dgm:t>
    </dgm:pt>
    <dgm:pt modelId="{BEB58C6F-CFAE-4907-922C-A98E62EEF78C}" type="parTrans" cxnId="{72DDD458-5EF8-49FB-9A8D-5116AB610F63}">
      <dgm:prSet/>
      <dgm:spPr/>
      <dgm:t>
        <a:bodyPr/>
        <a:lstStyle/>
        <a:p>
          <a:endParaRPr lang="ru-RU"/>
        </a:p>
      </dgm:t>
    </dgm:pt>
    <dgm:pt modelId="{AF18862E-BCD4-446D-9607-85679E50DBFE}" type="sibTrans" cxnId="{72DDD458-5EF8-49FB-9A8D-5116AB610F63}">
      <dgm:prSet/>
      <dgm:spPr/>
      <dgm:t>
        <a:bodyPr/>
        <a:lstStyle/>
        <a:p>
          <a:endParaRPr lang="ru-RU"/>
        </a:p>
      </dgm:t>
    </dgm:pt>
    <dgm:pt modelId="{735ABC04-496B-482D-B2C9-58296924F95D}">
      <dgm:prSet phldrT="[Текст]" custT="1"/>
      <dgm:spPr/>
      <dgm:t>
        <a:bodyPr/>
        <a:lstStyle/>
        <a:p>
          <a:r>
            <a:rPr lang="ru-RU" sz="1600" b="1" dirty="0" smtClean="0"/>
            <a:t>Образование – 21218,6 тыс. руб.</a:t>
          </a:r>
          <a:endParaRPr lang="ru-RU" sz="1600" b="1" dirty="0"/>
        </a:p>
      </dgm:t>
    </dgm:pt>
    <dgm:pt modelId="{8D5AEC63-B8D3-40A1-B59E-8BA0656DF401}" type="parTrans" cxnId="{956964CE-AE1E-4CF2-A2A8-5018FA5BE15C}">
      <dgm:prSet/>
      <dgm:spPr/>
      <dgm:t>
        <a:bodyPr/>
        <a:lstStyle/>
        <a:p>
          <a:endParaRPr lang="ru-RU"/>
        </a:p>
      </dgm:t>
    </dgm:pt>
    <dgm:pt modelId="{7DEE5261-5AC6-46DC-93B0-78062C9F821F}" type="sibTrans" cxnId="{956964CE-AE1E-4CF2-A2A8-5018FA5BE15C}">
      <dgm:prSet/>
      <dgm:spPr/>
      <dgm:t>
        <a:bodyPr/>
        <a:lstStyle/>
        <a:p>
          <a:endParaRPr lang="ru-RU"/>
        </a:p>
      </dgm:t>
    </dgm:pt>
    <dgm:pt modelId="{98B41206-92C4-4D63-A08E-12D6D7F71039}">
      <dgm:prSet phldrT="[Текст]" custT="1"/>
      <dgm:spPr/>
      <dgm:t>
        <a:bodyPr/>
        <a:lstStyle/>
        <a:p>
          <a:r>
            <a:rPr lang="ru-RU" sz="1800" baseline="0" dirty="0" smtClean="0"/>
            <a:t>Дошкольное образование – 3451,6 тыс. руб.</a:t>
          </a:r>
          <a:endParaRPr lang="ru-RU" sz="1800" baseline="0" dirty="0"/>
        </a:p>
      </dgm:t>
    </dgm:pt>
    <dgm:pt modelId="{D49C58E8-FBDB-4D05-B3B3-A4B5056104F3}" type="parTrans" cxnId="{477800D4-2468-4049-91C7-C474F925AADB}">
      <dgm:prSet/>
      <dgm:spPr/>
      <dgm:t>
        <a:bodyPr/>
        <a:lstStyle/>
        <a:p>
          <a:endParaRPr lang="ru-RU"/>
        </a:p>
      </dgm:t>
    </dgm:pt>
    <dgm:pt modelId="{BBA242E4-33ED-415C-836F-CC73C2529D55}" type="sibTrans" cxnId="{477800D4-2468-4049-91C7-C474F925AADB}">
      <dgm:prSet/>
      <dgm:spPr/>
      <dgm:t>
        <a:bodyPr/>
        <a:lstStyle/>
        <a:p>
          <a:endParaRPr lang="ru-RU"/>
        </a:p>
      </dgm:t>
    </dgm:pt>
    <dgm:pt modelId="{7F95B2BB-5B63-43C0-9130-2DAF4E9D02BF}">
      <dgm:prSet custT="1"/>
      <dgm:spPr/>
      <dgm:t>
        <a:bodyPr/>
        <a:lstStyle/>
        <a:p>
          <a:r>
            <a:rPr lang="ru-RU" sz="1800" baseline="0" dirty="0" smtClean="0"/>
            <a:t>Проведение и участие в соревнованиях по футболу – 11,5 </a:t>
          </a:r>
          <a:r>
            <a:rPr lang="ru-RU" sz="1800" baseline="0" dirty="0" err="1" smtClean="0"/>
            <a:t>тыс.руб</a:t>
          </a:r>
          <a:r>
            <a:rPr lang="ru-RU" sz="1800" baseline="0" dirty="0" smtClean="0"/>
            <a:t>.</a:t>
          </a:r>
          <a:endParaRPr lang="ru-RU" sz="1800" baseline="0" dirty="0"/>
        </a:p>
      </dgm:t>
    </dgm:pt>
    <dgm:pt modelId="{1A5F0BC8-B557-445B-8083-19082676EF8C}" type="parTrans" cxnId="{3B967D23-C64E-47AD-BC84-B04AB20E489D}">
      <dgm:prSet/>
      <dgm:spPr/>
      <dgm:t>
        <a:bodyPr/>
        <a:lstStyle/>
        <a:p>
          <a:endParaRPr lang="ru-RU"/>
        </a:p>
      </dgm:t>
    </dgm:pt>
    <dgm:pt modelId="{B3488D83-5AB8-4179-85EE-B902B5A78B47}" type="sibTrans" cxnId="{3B967D23-C64E-47AD-BC84-B04AB20E489D}">
      <dgm:prSet/>
      <dgm:spPr/>
      <dgm:t>
        <a:bodyPr/>
        <a:lstStyle/>
        <a:p>
          <a:endParaRPr lang="ru-RU"/>
        </a:p>
      </dgm:t>
    </dgm:pt>
    <dgm:pt modelId="{23D48AE0-F318-4097-94E0-3C0085F5415C}">
      <dgm:prSet custT="1"/>
      <dgm:spPr/>
      <dgm:t>
        <a:bodyPr/>
        <a:lstStyle/>
        <a:p>
          <a:r>
            <a:rPr lang="ru-RU" sz="1800" baseline="0" dirty="0" smtClean="0"/>
            <a:t>Содержание спортивной детско-юношеской школы – 819,6 тыс. руб.</a:t>
          </a:r>
          <a:endParaRPr lang="ru-RU" sz="1800" baseline="0" dirty="0"/>
        </a:p>
      </dgm:t>
    </dgm:pt>
    <dgm:pt modelId="{BCAE6192-9E9C-4925-A103-24A0B6AD7FE4}" type="parTrans" cxnId="{5AFD608C-1059-4E15-969D-F5C2607625EB}">
      <dgm:prSet/>
      <dgm:spPr/>
      <dgm:t>
        <a:bodyPr/>
        <a:lstStyle/>
        <a:p>
          <a:endParaRPr lang="ru-RU"/>
        </a:p>
      </dgm:t>
    </dgm:pt>
    <dgm:pt modelId="{FC342EA4-3FC1-4407-A733-6505AB242CD0}" type="sibTrans" cxnId="{5AFD608C-1059-4E15-969D-F5C2607625EB}">
      <dgm:prSet/>
      <dgm:spPr/>
      <dgm:t>
        <a:bodyPr/>
        <a:lstStyle/>
        <a:p>
          <a:endParaRPr lang="ru-RU"/>
        </a:p>
      </dgm:t>
    </dgm:pt>
    <dgm:pt modelId="{1760B7F7-06C2-45FD-8E9D-577DE556253B}">
      <dgm:prSet custT="1"/>
      <dgm:spPr/>
      <dgm:t>
        <a:bodyPr/>
        <a:lstStyle/>
        <a:p>
          <a:r>
            <a:rPr lang="ru-RU" sz="1800" baseline="0" dirty="0" smtClean="0"/>
            <a:t>Музей, картинная галерея – 380,6 тыс. руб.</a:t>
          </a:r>
          <a:endParaRPr lang="ru-RU" sz="1800" baseline="0" dirty="0"/>
        </a:p>
      </dgm:t>
    </dgm:pt>
    <dgm:pt modelId="{7DA475EF-F9E6-4C24-8F8B-3B866F96D033}" type="parTrans" cxnId="{6C40C27C-AC03-4680-A822-D3B658AA73C1}">
      <dgm:prSet/>
      <dgm:spPr/>
      <dgm:t>
        <a:bodyPr/>
        <a:lstStyle/>
        <a:p>
          <a:endParaRPr lang="ru-RU"/>
        </a:p>
      </dgm:t>
    </dgm:pt>
    <dgm:pt modelId="{25BF2D5C-5508-4AA0-8063-5FFE255B23E6}" type="sibTrans" cxnId="{6C40C27C-AC03-4680-A822-D3B658AA73C1}">
      <dgm:prSet/>
      <dgm:spPr/>
      <dgm:t>
        <a:bodyPr/>
        <a:lstStyle/>
        <a:p>
          <a:endParaRPr lang="ru-RU"/>
        </a:p>
      </dgm:t>
    </dgm:pt>
    <dgm:pt modelId="{ADF56564-AE56-410C-9E43-281AD140906B}">
      <dgm:prSet custT="1"/>
      <dgm:spPr/>
      <dgm:t>
        <a:bodyPr/>
        <a:lstStyle/>
        <a:p>
          <a:r>
            <a:rPr lang="ru-RU" sz="1800" baseline="0" dirty="0" smtClean="0"/>
            <a:t>Дома культуры, клубы, центры – 3157,5 тыс. руб.</a:t>
          </a:r>
          <a:endParaRPr lang="ru-RU" sz="1800" baseline="0" dirty="0"/>
        </a:p>
      </dgm:t>
    </dgm:pt>
    <dgm:pt modelId="{A2EDEA71-060B-40A3-A30D-14FE73C599A9}" type="parTrans" cxnId="{9212BA0F-880B-46FE-ADB2-2B5D8EDAFF3E}">
      <dgm:prSet/>
      <dgm:spPr/>
      <dgm:t>
        <a:bodyPr/>
        <a:lstStyle/>
        <a:p>
          <a:endParaRPr lang="ru-RU"/>
        </a:p>
      </dgm:t>
    </dgm:pt>
    <dgm:pt modelId="{F3B56B81-00FC-4239-88DD-626DF460A003}" type="sibTrans" cxnId="{9212BA0F-880B-46FE-ADB2-2B5D8EDAFF3E}">
      <dgm:prSet/>
      <dgm:spPr/>
      <dgm:t>
        <a:bodyPr/>
        <a:lstStyle/>
        <a:p>
          <a:endParaRPr lang="ru-RU"/>
        </a:p>
      </dgm:t>
    </dgm:pt>
    <dgm:pt modelId="{12785008-C55B-472C-98EC-B6B17C7C44E3}">
      <dgm:prSet custT="1"/>
      <dgm:spPr/>
      <dgm:t>
        <a:bodyPr/>
        <a:lstStyle/>
        <a:p>
          <a:r>
            <a:rPr lang="ru-RU" sz="1800" baseline="0" dirty="0" smtClean="0"/>
            <a:t>Зоопарк 349,0 тыс. руб.</a:t>
          </a:r>
          <a:endParaRPr lang="ru-RU" sz="1800" baseline="0" dirty="0"/>
        </a:p>
      </dgm:t>
    </dgm:pt>
    <dgm:pt modelId="{442A14A9-7EC8-4C0C-BCB0-A4EDDBE672AB}" type="parTrans" cxnId="{0AE79515-93D2-4D96-BE1D-4DE7EC1A473B}">
      <dgm:prSet/>
      <dgm:spPr/>
      <dgm:t>
        <a:bodyPr/>
        <a:lstStyle/>
        <a:p>
          <a:endParaRPr lang="ru-RU"/>
        </a:p>
      </dgm:t>
    </dgm:pt>
    <dgm:pt modelId="{296660BA-6F8A-4483-B12B-4F5A09D3D084}" type="sibTrans" cxnId="{0AE79515-93D2-4D96-BE1D-4DE7EC1A473B}">
      <dgm:prSet/>
      <dgm:spPr/>
      <dgm:t>
        <a:bodyPr/>
        <a:lstStyle/>
        <a:p>
          <a:endParaRPr lang="ru-RU"/>
        </a:p>
      </dgm:t>
    </dgm:pt>
    <dgm:pt modelId="{816F8372-2CF7-47D0-9F4D-0F4450649A32}">
      <dgm:prSet custT="1"/>
      <dgm:spPr/>
      <dgm:t>
        <a:bodyPr/>
        <a:lstStyle/>
        <a:p>
          <a:r>
            <a:rPr lang="ru-RU" sz="1800" baseline="0" dirty="0" smtClean="0"/>
            <a:t>Общее среднее образование – 15814,2 тыс. руб.</a:t>
          </a:r>
          <a:endParaRPr lang="ru-RU" sz="1800" baseline="0" dirty="0"/>
        </a:p>
      </dgm:t>
    </dgm:pt>
    <dgm:pt modelId="{243A10EF-0438-4F32-9D93-C3E4C0B15038}" type="parTrans" cxnId="{0A4D2103-275E-46C1-AA7B-8BF255A4A939}">
      <dgm:prSet/>
      <dgm:spPr/>
      <dgm:t>
        <a:bodyPr/>
        <a:lstStyle/>
        <a:p>
          <a:endParaRPr lang="ru-RU"/>
        </a:p>
      </dgm:t>
    </dgm:pt>
    <dgm:pt modelId="{86BD822E-97B1-4802-AE6B-805B59081165}" type="sibTrans" cxnId="{0A4D2103-275E-46C1-AA7B-8BF255A4A939}">
      <dgm:prSet/>
      <dgm:spPr/>
      <dgm:t>
        <a:bodyPr/>
        <a:lstStyle/>
        <a:p>
          <a:endParaRPr lang="ru-RU"/>
        </a:p>
      </dgm:t>
    </dgm:pt>
    <dgm:pt modelId="{21FAF121-FA2C-4041-9ECF-895C6B4AEBA6}">
      <dgm:prSet custT="1"/>
      <dgm:spPr/>
      <dgm:t>
        <a:bodyPr/>
        <a:lstStyle/>
        <a:p>
          <a:r>
            <a:rPr lang="ru-RU" sz="1800" baseline="0" dirty="0" smtClean="0"/>
            <a:t>Дополнительное образование детей и молодежи – 1275,0 тыс. руб.</a:t>
          </a:r>
          <a:endParaRPr lang="ru-RU" sz="1800" baseline="0" dirty="0"/>
        </a:p>
      </dgm:t>
    </dgm:pt>
    <dgm:pt modelId="{44FB0DB3-7347-47D8-9021-200FDDDEDD92}" type="parTrans" cxnId="{7DBB18F7-9404-4627-AC9F-961FACE1D77D}">
      <dgm:prSet/>
      <dgm:spPr/>
      <dgm:t>
        <a:bodyPr/>
        <a:lstStyle/>
        <a:p>
          <a:endParaRPr lang="ru-RU"/>
        </a:p>
      </dgm:t>
    </dgm:pt>
    <dgm:pt modelId="{0F5F3D5B-03C5-477A-9008-B036CB6DFDE2}" type="sibTrans" cxnId="{7DBB18F7-9404-4627-AC9F-961FACE1D77D}">
      <dgm:prSet/>
      <dgm:spPr/>
      <dgm:t>
        <a:bodyPr/>
        <a:lstStyle/>
        <a:p>
          <a:endParaRPr lang="ru-RU"/>
        </a:p>
      </dgm:t>
    </dgm:pt>
    <dgm:pt modelId="{509E642D-3BD1-4781-8A06-40DF0763F903}">
      <dgm:prSet custT="1"/>
      <dgm:spPr/>
      <dgm:t>
        <a:bodyPr/>
        <a:lstStyle/>
        <a:p>
          <a:r>
            <a:rPr lang="ru-RU" sz="1800" baseline="0" dirty="0" smtClean="0"/>
            <a:t>Другие вопросы в области образования – 677,8 тыс. руб.</a:t>
          </a:r>
          <a:endParaRPr lang="ru-RU" sz="1800" baseline="0" dirty="0"/>
        </a:p>
      </dgm:t>
    </dgm:pt>
    <dgm:pt modelId="{FE3A8D46-F393-4DBA-B426-CD938F71C7C3}" type="parTrans" cxnId="{418312B6-E5F6-4C61-B7C6-55CC51D2310D}">
      <dgm:prSet/>
      <dgm:spPr/>
      <dgm:t>
        <a:bodyPr/>
        <a:lstStyle/>
        <a:p>
          <a:endParaRPr lang="ru-RU"/>
        </a:p>
      </dgm:t>
    </dgm:pt>
    <dgm:pt modelId="{179D768F-B9D0-4AC6-8248-33EDE891D3FB}" type="sibTrans" cxnId="{418312B6-E5F6-4C61-B7C6-55CC51D2310D}">
      <dgm:prSet/>
      <dgm:spPr/>
      <dgm:t>
        <a:bodyPr/>
        <a:lstStyle/>
        <a:p>
          <a:endParaRPr lang="ru-RU"/>
        </a:p>
      </dgm:t>
    </dgm:pt>
    <dgm:pt modelId="{4437283D-7D38-434F-88DA-CB16DC435731}">
      <dgm:prSet phldrT="[Текст]" custT="1"/>
      <dgm:spPr/>
      <dgm:t>
        <a:bodyPr/>
        <a:lstStyle/>
        <a:p>
          <a:endParaRPr lang="ru-RU" sz="1600" baseline="0" dirty="0"/>
        </a:p>
      </dgm:t>
    </dgm:pt>
    <dgm:pt modelId="{E84907CE-685C-4344-B316-98C3B4B4F5B9}" type="parTrans" cxnId="{F06C9999-FFB4-4F4C-9699-E60CA4B429AD}">
      <dgm:prSet/>
      <dgm:spPr/>
      <dgm:t>
        <a:bodyPr/>
        <a:lstStyle/>
        <a:p>
          <a:endParaRPr lang="ru-RU"/>
        </a:p>
      </dgm:t>
    </dgm:pt>
    <dgm:pt modelId="{4525F869-B569-4A4C-B61C-39390969179F}" type="sibTrans" cxnId="{F06C9999-FFB4-4F4C-9699-E60CA4B429AD}">
      <dgm:prSet/>
      <dgm:spPr/>
      <dgm:t>
        <a:bodyPr/>
        <a:lstStyle/>
        <a:p>
          <a:endParaRPr lang="ru-RU"/>
        </a:p>
      </dgm:t>
    </dgm:pt>
    <dgm:pt modelId="{4806A717-5CD4-45EB-88E7-A1E288D9C43C}">
      <dgm:prSet phldrT="[Текст]" custT="1"/>
      <dgm:spPr/>
      <dgm:t>
        <a:bodyPr/>
        <a:lstStyle/>
        <a:p>
          <a:endParaRPr lang="ru-RU" sz="1800" b="1" u="sng" dirty="0"/>
        </a:p>
      </dgm:t>
    </dgm:pt>
    <dgm:pt modelId="{F575A290-414F-4A93-ABA7-C6AF33253FBC}" type="parTrans" cxnId="{7D486DF4-904F-4AC3-BCB3-C23D7A004AB4}">
      <dgm:prSet/>
      <dgm:spPr/>
      <dgm:t>
        <a:bodyPr/>
        <a:lstStyle/>
        <a:p>
          <a:endParaRPr lang="ru-RU"/>
        </a:p>
      </dgm:t>
    </dgm:pt>
    <dgm:pt modelId="{3F106AD6-7F9B-4425-8698-44504BA12D24}" type="sibTrans" cxnId="{7D486DF4-904F-4AC3-BCB3-C23D7A004AB4}">
      <dgm:prSet/>
      <dgm:spPr/>
      <dgm:t>
        <a:bodyPr/>
        <a:lstStyle/>
        <a:p>
          <a:endParaRPr lang="ru-RU"/>
        </a:p>
      </dgm:t>
    </dgm:pt>
    <dgm:pt modelId="{9AEA3FB5-2287-4619-921F-F419811CFCB1}">
      <dgm:prSet phldrT="[Текст]" custT="1"/>
      <dgm:spPr/>
      <dgm:t>
        <a:bodyPr/>
        <a:lstStyle/>
        <a:p>
          <a:endParaRPr lang="ru-RU" sz="1800" b="1" u="sng" dirty="0"/>
        </a:p>
      </dgm:t>
    </dgm:pt>
    <dgm:pt modelId="{D1B75266-446D-45DF-8116-B2FABF71447B}" type="parTrans" cxnId="{E21AA7DC-5854-422C-9C80-E5D4523AD52F}">
      <dgm:prSet/>
      <dgm:spPr/>
      <dgm:t>
        <a:bodyPr/>
        <a:lstStyle/>
        <a:p>
          <a:endParaRPr lang="ru-RU"/>
        </a:p>
      </dgm:t>
    </dgm:pt>
    <dgm:pt modelId="{AD12B776-065E-4B3D-A2E3-FA7F1718FB76}" type="sibTrans" cxnId="{E21AA7DC-5854-422C-9C80-E5D4523AD52F}">
      <dgm:prSet/>
      <dgm:spPr/>
      <dgm:t>
        <a:bodyPr/>
        <a:lstStyle/>
        <a:p>
          <a:endParaRPr lang="ru-RU"/>
        </a:p>
      </dgm:t>
    </dgm:pt>
    <dgm:pt modelId="{7FF52FC8-5795-4101-B903-7128EF35153D}">
      <dgm:prSet phldrT="[Текст]" custT="1"/>
      <dgm:spPr/>
      <dgm:t>
        <a:bodyPr/>
        <a:lstStyle/>
        <a:p>
          <a:endParaRPr lang="ru-RU" sz="1600" baseline="0" dirty="0"/>
        </a:p>
      </dgm:t>
    </dgm:pt>
    <dgm:pt modelId="{841B3817-7314-4A44-829B-BC18C3287AD6}" type="parTrans" cxnId="{A18C2845-0740-480E-8628-C821115796E7}">
      <dgm:prSet/>
      <dgm:spPr/>
      <dgm:t>
        <a:bodyPr/>
        <a:lstStyle/>
        <a:p>
          <a:endParaRPr lang="ru-RU"/>
        </a:p>
      </dgm:t>
    </dgm:pt>
    <dgm:pt modelId="{ACBE37D7-D36D-46D3-804D-14BCA4F49D4F}" type="sibTrans" cxnId="{A18C2845-0740-480E-8628-C821115796E7}">
      <dgm:prSet/>
      <dgm:spPr/>
      <dgm:t>
        <a:bodyPr/>
        <a:lstStyle/>
        <a:p>
          <a:endParaRPr lang="ru-RU"/>
        </a:p>
      </dgm:t>
    </dgm:pt>
    <dgm:pt modelId="{D78CDCA2-4C27-4257-ADBA-81D3556E6F96}">
      <dgm:prSet phldrT="[Текст]" custT="1"/>
      <dgm:spPr/>
      <dgm:t>
        <a:bodyPr/>
        <a:lstStyle/>
        <a:p>
          <a:endParaRPr lang="ru-RU" sz="1600" baseline="0" dirty="0"/>
        </a:p>
      </dgm:t>
    </dgm:pt>
    <dgm:pt modelId="{589B811D-6DC6-4E9F-AF71-5005A69DD197}" type="parTrans" cxnId="{0EB24170-66D7-42D8-989F-F0113CBC4F64}">
      <dgm:prSet/>
      <dgm:spPr/>
      <dgm:t>
        <a:bodyPr/>
        <a:lstStyle/>
        <a:p>
          <a:endParaRPr lang="ru-RU"/>
        </a:p>
      </dgm:t>
    </dgm:pt>
    <dgm:pt modelId="{D64146F9-86ED-4FAB-BF0D-B97DB2EFB65C}" type="sibTrans" cxnId="{0EB24170-66D7-42D8-989F-F0113CBC4F64}">
      <dgm:prSet/>
      <dgm:spPr/>
      <dgm:t>
        <a:bodyPr/>
        <a:lstStyle/>
        <a:p>
          <a:endParaRPr lang="ru-RU"/>
        </a:p>
      </dgm:t>
    </dgm:pt>
    <dgm:pt modelId="{CAA3836C-A7A9-4299-9AC0-ED69DDF0F526}">
      <dgm:prSet phldrT="[Текст]" custT="1"/>
      <dgm:spPr/>
      <dgm:t>
        <a:bodyPr/>
        <a:lstStyle/>
        <a:p>
          <a:endParaRPr lang="ru-RU" sz="1600" baseline="0" dirty="0"/>
        </a:p>
      </dgm:t>
    </dgm:pt>
    <dgm:pt modelId="{D758F79B-DCBA-4204-857F-0F9E7F11A6C9}" type="parTrans" cxnId="{A28141F1-DF3A-45D5-BA85-CD7CE1436770}">
      <dgm:prSet/>
      <dgm:spPr/>
      <dgm:t>
        <a:bodyPr/>
        <a:lstStyle/>
        <a:p>
          <a:endParaRPr lang="ru-RU"/>
        </a:p>
      </dgm:t>
    </dgm:pt>
    <dgm:pt modelId="{19F838DC-ACB3-4CE7-969D-5C56A154DE46}" type="sibTrans" cxnId="{A28141F1-DF3A-45D5-BA85-CD7CE1436770}">
      <dgm:prSet/>
      <dgm:spPr/>
      <dgm:t>
        <a:bodyPr/>
        <a:lstStyle/>
        <a:p>
          <a:endParaRPr lang="ru-RU"/>
        </a:p>
      </dgm:t>
    </dgm:pt>
    <dgm:pt modelId="{1CA43811-0E04-4459-A5F5-F147AC4E3371}">
      <dgm:prSet phldrT="[Текст]" custT="1"/>
      <dgm:spPr/>
      <dgm:t>
        <a:bodyPr/>
        <a:lstStyle/>
        <a:p>
          <a:endParaRPr lang="ru-RU" sz="1600" baseline="0" dirty="0"/>
        </a:p>
      </dgm:t>
    </dgm:pt>
    <dgm:pt modelId="{5F602654-7AB1-4457-8E12-3332AE29BC2B}" type="parTrans" cxnId="{ECA45335-5CAF-4CAF-BDA7-FED6D75DCDC9}">
      <dgm:prSet/>
      <dgm:spPr/>
      <dgm:t>
        <a:bodyPr/>
        <a:lstStyle/>
        <a:p>
          <a:endParaRPr lang="ru-RU"/>
        </a:p>
      </dgm:t>
    </dgm:pt>
    <dgm:pt modelId="{DFD29DA9-AFEF-4493-A628-107A4B9B01AC}" type="sibTrans" cxnId="{ECA45335-5CAF-4CAF-BDA7-FED6D75DCDC9}">
      <dgm:prSet/>
      <dgm:spPr/>
      <dgm:t>
        <a:bodyPr/>
        <a:lstStyle/>
        <a:p>
          <a:endParaRPr lang="ru-RU"/>
        </a:p>
      </dgm:t>
    </dgm:pt>
    <dgm:pt modelId="{3F297636-51A5-405C-8E0A-773B00AEFAF7}">
      <dgm:prSet phldrT="[Текст]" custT="1"/>
      <dgm:spPr/>
      <dgm:t>
        <a:bodyPr/>
        <a:lstStyle/>
        <a:p>
          <a:endParaRPr lang="ru-RU" sz="1600" baseline="0" dirty="0"/>
        </a:p>
      </dgm:t>
    </dgm:pt>
    <dgm:pt modelId="{222C651B-C302-4527-9587-774BD9657F73}" type="parTrans" cxnId="{1D6AA302-52BF-466E-A7B3-2A0DA906C59A}">
      <dgm:prSet/>
      <dgm:spPr/>
      <dgm:t>
        <a:bodyPr/>
        <a:lstStyle/>
        <a:p>
          <a:endParaRPr lang="ru-RU"/>
        </a:p>
      </dgm:t>
    </dgm:pt>
    <dgm:pt modelId="{33845CF4-6B3E-499D-A9D1-E42FEE78FC1D}" type="sibTrans" cxnId="{1D6AA302-52BF-466E-A7B3-2A0DA906C59A}">
      <dgm:prSet/>
      <dgm:spPr/>
      <dgm:t>
        <a:bodyPr/>
        <a:lstStyle/>
        <a:p>
          <a:endParaRPr lang="ru-RU"/>
        </a:p>
      </dgm:t>
    </dgm:pt>
    <dgm:pt modelId="{37E85AAB-16AF-46A7-B9D8-A0F8A6D9CBAD}">
      <dgm:prSet phldrT="[Текст]" custT="1"/>
      <dgm:spPr/>
      <dgm:t>
        <a:bodyPr/>
        <a:lstStyle/>
        <a:p>
          <a:endParaRPr lang="ru-RU" sz="1800" b="1" u="sng" dirty="0"/>
        </a:p>
      </dgm:t>
    </dgm:pt>
    <dgm:pt modelId="{680397B5-5316-4A01-A129-DE1862DF572E}" type="parTrans" cxnId="{719FB490-A241-4A93-9C1E-C3B64A8C6125}">
      <dgm:prSet/>
      <dgm:spPr/>
      <dgm:t>
        <a:bodyPr/>
        <a:lstStyle/>
        <a:p>
          <a:endParaRPr lang="ru-RU"/>
        </a:p>
      </dgm:t>
    </dgm:pt>
    <dgm:pt modelId="{DD9566E2-F5FB-4EB6-95D7-AAC809D4BA7E}" type="sibTrans" cxnId="{719FB490-A241-4A93-9C1E-C3B64A8C6125}">
      <dgm:prSet/>
      <dgm:spPr/>
      <dgm:t>
        <a:bodyPr/>
        <a:lstStyle/>
        <a:p>
          <a:endParaRPr lang="ru-RU"/>
        </a:p>
      </dgm:t>
    </dgm:pt>
    <dgm:pt modelId="{4626FFE8-34B2-4970-9262-C69DD555689F}" type="pres">
      <dgm:prSet presAssocID="{6DC3AAE2-E1D2-49D3-B84B-AC980DCEA963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785FBE2-E9FA-4B4E-A7D1-E5C658D006FA}" type="pres">
      <dgm:prSet presAssocID="{8CD6A60F-4F28-459B-A6BC-F4F78F28A3D8}" presName="compositeNode" presStyleCnt="0">
        <dgm:presLayoutVars>
          <dgm:bulletEnabled val="1"/>
        </dgm:presLayoutVars>
      </dgm:prSet>
      <dgm:spPr/>
    </dgm:pt>
    <dgm:pt modelId="{7559B45A-1E2B-47A1-AAE1-9E46FA498F1A}" type="pres">
      <dgm:prSet presAssocID="{8CD6A60F-4F28-459B-A6BC-F4F78F28A3D8}" presName="image" presStyleLbl="fgImgPlace1" presStyleIdx="0" presStyleCnt="3" custScaleX="192443" custScaleY="161949" custLinFactNeighborX="14397" custLinFactNeighborY="-959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0E63322-A784-4DB8-8577-AD5CA21FADE8}" type="pres">
      <dgm:prSet presAssocID="{8CD6A60F-4F28-459B-A6BC-F4F78F28A3D8}" presName="childNode" presStyleLbl="node1" presStyleIdx="0" presStyleCnt="3" custScaleX="119225" custScaleY="102977" custLinFactNeighborX="1006" custLinFactNeighborY="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B98CE8-46A9-4452-862F-8FECD1C32998}" type="pres">
      <dgm:prSet presAssocID="{8CD6A60F-4F28-459B-A6BC-F4F78F28A3D8}" presName="parentNode" presStyleLbl="revTx" presStyleIdx="0" presStyleCnt="3" custAng="5400000" custScaleX="148562" custScaleY="31455" custLinFactX="200000" custLinFactNeighborX="244820" custLinFactNeighborY="-604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293050-EEBF-4AF7-9364-7C08F4CFB002}" type="pres">
      <dgm:prSet presAssocID="{4CF16E98-2A4A-46C4-A556-87E31A5B64C1}" presName="sibTrans" presStyleCnt="0"/>
      <dgm:spPr/>
    </dgm:pt>
    <dgm:pt modelId="{596974F0-FC25-4C82-900F-996C5B521831}" type="pres">
      <dgm:prSet presAssocID="{124A65AB-8BEB-48E3-B4CC-58C0E672319D}" presName="compositeNode" presStyleCnt="0">
        <dgm:presLayoutVars>
          <dgm:bulletEnabled val="1"/>
        </dgm:presLayoutVars>
      </dgm:prSet>
      <dgm:spPr/>
    </dgm:pt>
    <dgm:pt modelId="{023D91C0-00FA-4D42-A2D3-33A55658AB8A}" type="pres">
      <dgm:prSet presAssocID="{124A65AB-8BEB-48E3-B4CC-58C0E672319D}" presName="image" presStyleLbl="fgImgPlace1" presStyleIdx="1" presStyleCnt="3" custScaleX="172514" custScaleY="15151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355A912-59BA-4A8A-8E92-C339C620DD65}" type="pres">
      <dgm:prSet presAssocID="{124A65AB-8BEB-48E3-B4CC-58C0E672319D}" presName="childNode" presStyleLbl="node1" presStyleIdx="1" presStyleCnt="3" custScaleX="123255" custScaleY="104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5F907-46AF-4B45-8F63-1D4FB44E51F1}" type="pres">
      <dgm:prSet presAssocID="{124A65AB-8BEB-48E3-B4CC-58C0E672319D}" presName="parentNode" presStyleLbl="revTx" presStyleIdx="1" presStyleCnt="3" custAng="5400000" custScaleY="33935" custLinFactX="200000" custLinFactNeighborX="209666" custLinFactNeighborY="-599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EE8609-3663-4766-A1BD-5A62FF8BB88C}" type="pres">
      <dgm:prSet presAssocID="{5D648821-72D9-47FE-8A3C-F3A1350C0DA5}" presName="sibTrans" presStyleCnt="0"/>
      <dgm:spPr/>
    </dgm:pt>
    <dgm:pt modelId="{9872735E-DCA1-4A90-BE63-5B6FF41053EC}" type="pres">
      <dgm:prSet presAssocID="{735ABC04-496B-482D-B2C9-58296924F95D}" presName="compositeNode" presStyleCnt="0">
        <dgm:presLayoutVars>
          <dgm:bulletEnabled val="1"/>
        </dgm:presLayoutVars>
      </dgm:prSet>
      <dgm:spPr/>
    </dgm:pt>
    <dgm:pt modelId="{A7857EE2-1905-4CAF-B41D-D3103D936B4E}" type="pres">
      <dgm:prSet presAssocID="{735ABC04-496B-482D-B2C9-58296924F95D}" presName="image" presStyleLbl="fgImgPlace1" presStyleIdx="2" presStyleCnt="3" custScaleX="193791" custScaleY="149436" custLinFactNeighborX="-52983" custLinFactNeighborY="-97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FA0338D-F1AC-4985-94D2-C481C995B72D}" type="pres">
      <dgm:prSet presAssocID="{735ABC04-496B-482D-B2C9-58296924F95D}" presName="childNode" presStyleLbl="node1" presStyleIdx="2" presStyleCnt="3" custScaleX="117954" custScaleY="104111" custLinFactNeighborX="-474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59F72C-F464-4428-88BA-E6A6B8413642}" type="pres">
      <dgm:prSet presAssocID="{735ABC04-496B-482D-B2C9-58296924F95D}" presName="parentNode" presStyleLbl="revTx" presStyleIdx="2" presStyleCnt="3" custAng="5400000" custScaleY="38514" custLinFactX="149637" custLinFactNeighborX="200000" custLinFactNeighborY="-599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BB18F7-9404-4627-AC9F-961FACE1D77D}" srcId="{735ABC04-496B-482D-B2C9-58296924F95D}" destId="{21FAF121-FA2C-4041-9ECF-895C6B4AEBA6}" srcOrd="5" destOrd="0" parTransId="{44FB0DB3-7347-47D8-9021-200FDDDEDD92}" sibTransId="{0F5F3D5B-03C5-477A-9008-B036CB6DFDE2}"/>
    <dgm:cxn modelId="{A36336B7-3D10-4052-A4E8-5EF6182D4892}" srcId="{6DC3AAE2-E1D2-49D3-B84B-AC980DCEA963}" destId="{124A65AB-8BEB-48E3-B4CC-58C0E672319D}" srcOrd="1" destOrd="0" parTransId="{9CE9CBE4-687D-4813-9F40-25C11A76AB0C}" sibTransId="{5D648821-72D9-47FE-8A3C-F3A1350C0DA5}"/>
    <dgm:cxn modelId="{0B17625E-E9E5-4618-825A-86BCFC30CC87}" srcId="{6DC3AAE2-E1D2-49D3-B84B-AC980DCEA963}" destId="{8CD6A60F-4F28-459B-A6BC-F4F78F28A3D8}" srcOrd="0" destOrd="0" parTransId="{0959E6D0-8248-422A-9B97-887A717C9F67}" sibTransId="{4CF16E98-2A4A-46C4-A556-87E31A5B64C1}"/>
    <dgm:cxn modelId="{0AE79515-93D2-4D96-BE1D-4DE7EC1A473B}" srcId="{124A65AB-8BEB-48E3-B4CC-58C0E672319D}" destId="{12785008-C55B-472C-98EC-B6B17C7C44E3}" srcOrd="6" destOrd="0" parTransId="{442A14A9-7EC8-4C0C-BCB0-A4EDDBE672AB}" sibTransId="{296660BA-6F8A-4483-B12B-4F5A09D3D084}"/>
    <dgm:cxn modelId="{A28141F1-DF3A-45D5-BA85-CD7CE1436770}" srcId="{735ABC04-496B-482D-B2C9-58296924F95D}" destId="{CAA3836C-A7A9-4299-9AC0-ED69DDF0F526}" srcOrd="0" destOrd="0" parTransId="{D758F79B-DCBA-4204-857F-0F9E7F11A6C9}" sibTransId="{19F838DC-ACB3-4CE7-969D-5C56A154DE46}"/>
    <dgm:cxn modelId="{B29276AD-6595-493A-A465-3ABB7338743F}" type="presOf" srcId="{8CD6A60F-4F28-459B-A6BC-F4F78F28A3D8}" destId="{ACB98CE8-46A9-4452-862F-8FECD1C32998}" srcOrd="0" destOrd="0" presId="urn:microsoft.com/office/officeart/2005/8/layout/hList2"/>
    <dgm:cxn modelId="{4B96E031-2A68-46A6-A2F7-8B480CEB426A}" type="presOf" srcId="{66360473-3949-47C5-ACE6-8B1BF2DA431E}" destId="{60E63322-A784-4DB8-8577-AD5CA21FADE8}" srcOrd="0" destOrd="3" presId="urn:microsoft.com/office/officeart/2005/8/layout/hList2"/>
    <dgm:cxn modelId="{BFA3E536-DC6A-43EF-BAE2-44AE29093136}" type="presOf" srcId="{816F8372-2CF7-47D0-9F4D-0F4450649A32}" destId="{8FA0338D-F1AC-4985-94D2-C481C995B72D}" srcOrd="0" destOrd="4" presId="urn:microsoft.com/office/officeart/2005/8/layout/hList2"/>
    <dgm:cxn modelId="{418312B6-E5F6-4C61-B7C6-55CC51D2310D}" srcId="{735ABC04-496B-482D-B2C9-58296924F95D}" destId="{509E642D-3BD1-4781-8A06-40DF0763F903}" srcOrd="6" destOrd="0" parTransId="{FE3A8D46-F393-4DBA-B426-CD938F71C7C3}" sibTransId="{179D768F-B9D0-4AC6-8248-33EDE891D3FB}"/>
    <dgm:cxn modelId="{06B98CC4-9D29-49E8-8F8D-06C230C0B078}" type="presOf" srcId="{735ABC04-496B-482D-B2C9-58296924F95D}" destId="{FD59F72C-F464-4428-88BA-E6A6B8413642}" srcOrd="0" destOrd="0" presId="urn:microsoft.com/office/officeart/2005/8/layout/hList2"/>
    <dgm:cxn modelId="{FFFFE822-52A7-4E23-86B1-2E4CD8EC6F26}" type="presOf" srcId="{12785008-C55B-472C-98EC-B6B17C7C44E3}" destId="{3355A912-59BA-4A8A-8E92-C339C620DD65}" srcOrd="0" destOrd="6" presId="urn:microsoft.com/office/officeart/2005/8/layout/hList2"/>
    <dgm:cxn modelId="{E21AA7DC-5854-422C-9C80-E5D4523AD52F}" srcId="{8CD6A60F-4F28-459B-A6BC-F4F78F28A3D8}" destId="{9AEA3FB5-2287-4619-921F-F419811CFCB1}" srcOrd="2" destOrd="0" parTransId="{D1B75266-446D-45DF-8116-B2FABF71447B}" sibTransId="{AD12B776-065E-4B3D-A2E3-FA7F1718FB76}"/>
    <dgm:cxn modelId="{FB7A1463-4F35-4DB6-821A-2ADE70856767}" type="presOf" srcId="{1CA43811-0E04-4459-A5F5-F147AC4E3371}" destId="{8FA0338D-F1AC-4985-94D2-C481C995B72D}" srcOrd="0" destOrd="1" presId="urn:microsoft.com/office/officeart/2005/8/layout/hList2"/>
    <dgm:cxn modelId="{72DDD458-5EF8-49FB-9A8D-5116AB610F63}" srcId="{124A65AB-8BEB-48E3-B4CC-58C0E672319D}" destId="{3EE5246C-9A44-4E6B-B747-974F7E7D54BE}" srcOrd="3" destOrd="0" parTransId="{BEB58C6F-CFAE-4907-922C-A98E62EEF78C}" sibTransId="{AF18862E-BCD4-446D-9607-85679E50DBFE}"/>
    <dgm:cxn modelId="{AB1D727C-E5A9-4CC0-90F0-E84B7B2BC4BF}" type="presOf" srcId="{98B41206-92C4-4D63-A08E-12D6D7F71039}" destId="{8FA0338D-F1AC-4985-94D2-C481C995B72D}" srcOrd="0" destOrd="3" presId="urn:microsoft.com/office/officeart/2005/8/layout/hList2"/>
    <dgm:cxn modelId="{ACF603C9-6733-4F59-AE7A-94E154ECE172}" type="presOf" srcId="{509E642D-3BD1-4781-8A06-40DF0763F903}" destId="{8FA0338D-F1AC-4985-94D2-C481C995B72D}" srcOrd="0" destOrd="6" presId="urn:microsoft.com/office/officeart/2005/8/layout/hList2"/>
    <dgm:cxn modelId="{17F758FB-AEA3-4966-BF30-23704D198659}" type="presOf" srcId="{7F95B2BB-5B63-43C0-9130-2DAF4E9D02BF}" destId="{60E63322-A784-4DB8-8577-AD5CA21FADE8}" srcOrd="0" destOrd="4" presId="urn:microsoft.com/office/officeart/2005/8/layout/hList2"/>
    <dgm:cxn modelId="{D2CB79C9-C895-47AB-B272-7889DB6EB609}" type="presOf" srcId="{6DC3AAE2-E1D2-49D3-B84B-AC980DCEA963}" destId="{4626FFE8-34B2-4970-9262-C69DD555689F}" srcOrd="0" destOrd="0" presId="urn:microsoft.com/office/officeart/2005/8/layout/hList2"/>
    <dgm:cxn modelId="{6DDEE918-8F85-4685-B068-40BDE1A7D040}" type="presOf" srcId="{23D48AE0-F318-4097-94E0-3C0085F5415C}" destId="{60E63322-A784-4DB8-8577-AD5CA21FADE8}" srcOrd="0" destOrd="5" presId="urn:microsoft.com/office/officeart/2005/8/layout/hList2"/>
    <dgm:cxn modelId="{85D46499-2AAE-4EAF-B65C-BC58B0A01521}" type="presOf" srcId="{9AEA3FB5-2287-4619-921F-F419811CFCB1}" destId="{60E63322-A784-4DB8-8577-AD5CA21FADE8}" srcOrd="0" destOrd="2" presId="urn:microsoft.com/office/officeart/2005/8/layout/hList2"/>
    <dgm:cxn modelId="{F3587FC8-9445-46F2-AC71-DACD063E58C1}" type="presOf" srcId="{D78CDCA2-4C27-4257-ADBA-81D3556E6F96}" destId="{3355A912-59BA-4A8A-8E92-C339C620DD65}" srcOrd="0" destOrd="2" presId="urn:microsoft.com/office/officeart/2005/8/layout/hList2"/>
    <dgm:cxn modelId="{53AA87B6-1E32-4DA0-974C-0BC757696644}" type="presOf" srcId="{21FAF121-FA2C-4041-9ECF-895C6B4AEBA6}" destId="{8FA0338D-F1AC-4985-94D2-C481C995B72D}" srcOrd="0" destOrd="5" presId="urn:microsoft.com/office/officeart/2005/8/layout/hList2"/>
    <dgm:cxn modelId="{1D6AA302-52BF-466E-A7B3-2A0DA906C59A}" srcId="{735ABC04-496B-482D-B2C9-58296924F95D}" destId="{3F297636-51A5-405C-8E0A-773B00AEFAF7}" srcOrd="2" destOrd="0" parTransId="{222C651B-C302-4527-9587-774BD9657F73}" sibTransId="{33845CF4-6B3E-499D-A9D1-E42FEE78FC1D}"/>
    <dgm:cxn modelId="{7D486DF4-904F-4AC3-BCB3-C23D7A004AB4}" srcId="{8CD6A60F-4F28-459B-A6BC-F4F78F28A3D8}" destId="{4806A717-5CD4-45EB-88E7-A1E288D9C43C}" srcOrd="0" destOrd="0" parTransId="{F575A290-414F-4A93-ABA7-C6AF33253FBC}" sibTransId="{3F106AD6-7F9B-4425-8698-44504BA12D24}"/>
    <dgm:cxn modelId="{00B65546-C73E-44AE-B6EB-10B88B87E7D3}" type="presOf" srcId="{3EE5246C-9A44-4E6B-B747-974F7E7D54BE}" destId="{3355A912-59BA-4A8A-8E92-C339C620DD65}" srcOrd="0" destOrd="3" presId="urn:microsoft.com/office/officeart/2005/8/layout/hList2"/>
    <dgm:cxn modelId="{956964CE-AE1E-4CF2-A2A8-5018FA5BE15C}" srcId="{6DC3AAE2-E1D2-49D3-B84B-AC980DCEA963}" destId="{735ABC04-496B-482D-B2C9-58296924F95D}" srcOrd="2" destOrd="0" parTransId="{8D5AEC63-B8D3-40A1-B59E-8BA0656DF401}" sibTransId="{7DEE5261-5AC6-46DC-93B0-78062C9F821F}"/>
    <dgm:cxn modelId="{477800D4-2468-4049-91C7-C474F925AADB}" srcId="{735ABC04-496B-482D-B2C9-58296924F95D}" destId="{98B41206-92C4-4D63-A08E-12D6D7F71039}" srcOrd="3" destOrd="0" parTransId="{D49C58E8-FBDB-4D05-B3B3-A4B5056104F3}" sibTransId="{BBA242E4-33ED-415C-836F-CC73C2529D55}"/>
    <dgm:cxn modelId="{0A4D2103-275E-46C1-AA7B-8BF255A4A939}" srcId="{735ABC04-496B-482D-B2C9-58296924F95D}" destId="{816F8372-2CF7-47D0-9F4D-0F4450649A32}" srcOrd="4" destOrd="0" parTransId="{243A10EF-0438-4F32-9D93-C3E4C0B15038}" sibTransId="{86BD822E-97B1-4802-AE6B-805B59081165}"/>
    <dgm:cxn modelId="{3B967D23-C64E-47AD-BC84-B04AB20E489D}" srcId="{8CD6A60F-4F28-459B-A6BC-F4F78F28A3D8}" destId="{7F95B2BB-5B63-43C0-9130-2DAF4E9D02BF}" srcOrd="4" destOrd="0" parTransId="{1A5F0BC8-B557-445B-8083-19082676EF8C}" sibTransId="{B3488D83-5AB8-4179-85EE-B902B5A78B47}"/>
    <dgm:cxn modelId="{143FA995-1B11-4307-BD88-A76DACCB90B9}" type="presOf" srcId="{37E85AAB-16AF-46A7-B9D8-A0F8A6D9CBAD}" destId="{60E63322-A784-4DB8-8577-AD5CA21FADE8}" srcOrd="0" destOrd="1" presId="urn:microsoft.com/office/officeart/2005/8/layout/hList2"/>
    <dgm:cxn modelId="{A18C2845-0740-480E-8628-C821115796E7}" srcId="{124A65AB-8BEB-48E3-B4CC-58C0E672319D}" destId="{7FF52FC8-5795-4101-B903-7128EF35153D}" srcOrd="1" destOrd="0" parTransId="{841B3817-7314-4A44-829B-BC18C3287AD6}" sibTransId="{ACBE37D7-D36D-46D3-804D-14BCA4F49D4F}"/>
    <dgm:cxn modelId="{A49856AA-AFDA-4B2C-8966-C290FD100E2C}" srcId="{8CD6A60F-4F28-459B-A6BC-F4F78F28A3D8}" destId="{66360473-3949-47C5-ACE6-8B1BF2DA431E}" srcOrd="3" destOrd="0" parTransId="{F5071F85-4C6E-4848-84BE-7B2215EE1349}" sibTransId="{3CDA2739-EC24-4DC1-9C17-0B590CB08388}"/>
    <dgm:cxn modelId="{F06C9999-FFB4-4F4C-9699-E60CA4B429AD}" srcId="{124A65AB-8BEB-48E3-B4CC-58C0E672319D}" destId="{4437283D-7D38-434F-88DA-CB16DC435731}" srcOrd="0" destOrd="0" parTransId="{E84907CE-685C-4344-B316-98C3B4B4F5B9}" sibTransId="{4525F869-B569-4A4C-B61C-39390969179F}"/>
    <dgm:cxn modelId="{1BFA1775-714B-481B-B6BA-6D1D77C3DCFB}" type="presOf" srcId="{ADF56564-AE56-410C-9E43-281AD140906B}" destId="{3355A912-59BA-4A8A-8E92-C339C620DD65}" srcOrd="0" destOrd="5" presId="urn:microsoft.com/office/officeart/2005/8/layout/hList2"/>
    <dgm:cxn modelId="{719FB490-A241-4A93-9C1E-C3B64A8C6125}" srcId="{8CD6A60F-4F28-459B-A6BC-F4F78F28A3D8}" destId="{37E85AAB-16AF-46A7-B9D8-A0F8A6D9CBAD}" srcOrd="1" destOrd="0" parTransId="{680397B5-5316-4A01-A129-DE1862DF572E}" sibTransId="{DD9566E2-F5FB-4EB6-95D7-AAC809D4BA7E}"/>
    <dgm:cxn modelId="{6C40C27C-AC03-4680-A822-D3B658AA73C1}" srcId="{124A65AB-8BEB-48E3-B4CC-58C0E672319D}" destId="{1760B7F7-06C2-45FD-8E9D-577DE556253B}" srcOrd="4" destOrd="0" parTransId="{7DA475EF-F9E6-4C24-8F8B-3B866F96D033}" sibTransId="{25BF2D5C-5508-4AA0-8063-5FFE255B23E6}"/>
    <dgm:cxn modelId="{0EB24170-66D7-42D8-989F-F0113CBC4F64}" srcId="{124A65AB-8BEB-48E3-B4CC-58C0E672319D}" destId="{D78CDCA2-4C27-4257-ADBA-81D3556E6F96}" srcOrd="2" destOrd="0" parTransId="{589B811D-6DC6-4E9F-AF71-5005A69DD197}" sibTransId="{D64146F9-86ED-4FAB-BF0D-B97DB2EFB65C}"/>
    <dgm:cxn modelId="{ECA45335-5CAF-4CAF-BDA7-FED6D75DCDC9}" srcId="{735ABC04-496B-482D-B2C9-58296924F95D}" destId="{1CA43811-0E04-4459-A5F5-F147AC4E3371}" srcOrd="1" destOrd="0" parTransId="{5F602654-7AB1-4457-8E12-3332AE29BC2B}" sibTransId="{DFD29DA9-AFEF-4493-A628-107A4B9B01AC}"/>
    <dgm:cxn modelId="{C56C9F66-21D9-4216-884D-C599810B324B}" type="presOf" srcId="{124A65AB-8BEB-48E3-B4CC-58C0E672319D}" destId="{6ED5F907-46AF-4B45-8F63-1D4FB44E51F1}" srcOrd="0" destOrd="0" presId="urn:microsoft.com/office/officeart/2005/8/layout/hList2"/>
    <dgm:cxn modelId="{AA174E11-334D-4C32-ADCC-C862BAE51D1B}" type="presOf" srcId="{7FF52FC8-5795-4101-B903-7128EF35153D}" destId="{3355A912-59BA-4A8A-8E92-C339C620DD65}" srcOrd="0" destOrd="1" presId="urn:microsoft.com/office/officeart/2005/8/layout/hList2"/>
    <dgm:cxn modelId="{1F744BFB-E538-4424-B3CB-235EBFC5302B}" type="presOf" srcId="{4806A717-5CD4-45EB-88E7-A1E288D9C43C}" destId="{60E63322-A784-4DB8-8577-AD5CA21FADE8}" srcOrd="0" destOrd="0" presId="urn:microsoft.com/office/officeart/2005/8/layout/hList2"/>
    <dgm:cxn modelId="{3218C451-50B3-4F05-A810-642D5C424100}" type="presOf" srcId="{CAA3836C-A7A9-4299-9AC0-ED69DDF0F526}" destId="{8FA0338D-F1AC-4985-94D2-C481C995B72D}" srcOrd="0" destOrd="0" presId="urn:microsoft.com/office/officeart/2005/8/layout/hList2"/>
    <dgm:cxn modelId="{C1703B69-30AE-4A2D-8652-30D2D5B4B68D}" type="presOf" srcId="{3F297636-51A5-405C-8E0A-773B00AEFAF7}" destId="{8FA0338D-F1AC-4985-94D2-C481C995B72D}" srcOrd="0" destOrd="2" presId="urn:microsoft.com/office/officeart/2005/8/layout/hList2"/>
    <dgm:cxn modelId="{9212BA0F-880B-46FE-ADB2-2B5D8EDAFF3E}" srcId="{124A65AB-8BEB-48E3-B4CC-58C0E672319D}" destId="{ADF56564-AE56-410C-9E43-281AD140906B}" srcOrd="5" destOrd="0" parTransId="{A2EDEA71-060B-40A3-A30D-14FE73C599A9}" sibTransId="{F3B56B81-00FC-4239-88DD-626DF460A003}"/>
    <dgm:cxn modelId="{6175856B-97BD-4141-9FC8-2473252EED58}" type="presOf" srcId="{1760B7F7-06C2-45FD-8E9D-577DE556253B}" destId="{3355A912-59BA-4A8A-8E92-C339C620DD65}" srcOrd="0" destOrd="4" presId="urn:microsoft.com/office/officeart/2005/8/layout/hList2"/>
    <dgm:cxn modelId="{5AFD608C-1059-4E15-969D-F5C2607625EB}" srcId="{8CD6A60F-4F28-459B-A6BC-F4F78F28A3D8}" destId="{23D48AE0-F318-4097-94E0-3C0085F5415C}" srcOrd="5" destOrd="0" parTransId="{BCAE6192-9E9C-4925-A103-24A0B6AD7FE4}" sibTransId="{FC342EA4-3FC1-4407-A733-6505AB242CD0}"/>
    <dgm:cxn modelId="{453A6190-BAA9-483A-AD1B-C4C46113FF85}" type="presOf" srcId="{4437283D-7D38-434F-88DA-CB16DC435731}" destId="{3355A912-59BA-4A8A-8E92-C339C620DD65}" srcOrd="0" destOrd="0" presId="urn:microsoft.com/office/officeart/2005/8/layout/hList2"/>
    <dgm:cxn modelId="{E89BE7DB-9DD2-4BF7-8081-D0F764DD61D8}" type="presParOf" srcId="{4626FFE8-34B2-4970-9262-C69DD555689F}" destId="{0785FBE2-E9FA-4B4E-A7D1-E5C658D006FA}" srcOrd="0" destOrd="0" presId="urn:microsoft.com/office/officeart/2005/8/layout/hList2"/>
    <dgm:cxn modelId="{E6E5B817-430C-4994-9450-DD3D2288C487}" type="presParOf" srcId="{0785FBE2-E9FA-4B4E-A7D1-E5C658D006FA}" destId="{7559B45A-1E2B-47A1-AAE1-9E46FA498F1A}" srcOrd="0" destOrd="0" presId="urn:microsoft.com/office/officeart/2005/8/layout/hList2"/>
    <dgm:cxn modelId="{0799BEA1-3235-4067-8997-76DF69AB63EA}" type="presParOf" srcId="{0785FBE2-E9FA-4B4E-A7D1-E5C658D006FA}" destId="{60E63322-A784-4DB8-8577-AD5CA21FADE8}" srcOrd="1" destOrd="0" presId="urn:microsoft.com/office/officeart/2005/8/layout/hList2"/>
    <dgm:cxn modelId="{722BDA62-FE24-498B-BB94-7DEC27A4BA0B}" type="presParOf" srcId="{0785FBE2-E9FA-4B4E-A7D1-E5C658D006FA}" destId="{ACB98CE8-46A9-4452-862F-8FECD1C32998}" srcOrd="2" destOrd="0" presId="urn:microsoft.com/office/officeart/2005/8/layout/hList2"/>
    <dgm:cxn modelId="{1B0484D8-613B-41D0-B408-DBE9420A0B2F}" type="presParOf" srcId="{4626FFE8-34B2-4970-9262-C69DD555689F}" destId="{CE293050-EEBF-4AF7-9364-7C08F4CFB002}" srcOrd="1" destOrd="0" presId="urn:microsoft.com/office/officeart/2005/8/layout/hList2"/>
    <dgm:cxn modelId="{A246E522-9270-4A77-AEF4-1FD3E50B0DF4}" type="presParOf" srcId="{4626FFE8-34B2-4970-9262-C69DD555689F}" destId="{596974F0-FC25-4C82-900F-996C5B521831}" srcOrd="2" destOrd="0" presId="urn:microsoft.com/office/officeart/2005/8/layout/hList2"/>
    <dgm:cxn modelId="{561CD5D6-68DA-4B03-9F1F-6DDBAB220EA1}" type="presParOf" srcId="{596974F0-FC25-4C82-900F-996C5B521831}" destId="{023D91C0-00FA-4D42-A2D3-33A55658AB8A}" srcOrd="0" destOrd="0" presId="urn:microsoft.com/office/officeart/2005/8/layout/hList2"/>
    <dgm:cxn modelId="{EECC29E5-02B5-493F-97EE-ABC054E56E04}" type="presParOf" srcId="{596974F0-FC25-4C82-900F-996C5B521831}" destId="{3355A912-59BA-4A8A-8E92-C339C620DD65}" srcOrd="1" destOrd="0" presId="urn:microsoft.com/office/officeart/2005/8/layout/hList2"/>
    <dgm:cxn modelId="{E2800404-E35E-4F26-B7B1-4C952ABEF2CD}" type="presParOf" srcId="{596974F0-FC25-4C82-900F-996C5B521831}" destId="{6ED5F907-46AF-4B45-8F63-1D4FB44E51F1}" srcOrd="2" destOrd="0" presId="urn:microsoft.com/office/officeart/2005/8/layout/hList2"/>
    <dgm:cxn modelId="{549F4A6A-24B4-453A-B8CA-285DA0ADE1EE}" type="presParOf" srcId="{4626FFE8-34B2-4970-9262-C69DD555689F}" destId="{97EE8609-3663-4766-A1BD-5A62FF8BB88C}" srcOrd="3" destOrd="0" presId="urn:microsoft.com/office/officeart/2005/8/layout/hList2"/>
    <dgm:cxn modelId="{060A6477-67D7-4984-B0E6-6DBA8090C97F}" type="presParOf" srcId="{4626FFE8-34B2-4970-9262-C69DD555689F}" destId="{9872735E-DCA1-4A90-BE63-5B6FF41053EC}" srcOrd="4" destOrd="0" presId="urn:microsoft.com/office/officeart/2005/8/layout/hList2"/>
    <dgm:cxn modelId="{6BA83DD4-D5D6-4DE3-96CD-841AD76F8178}" type="presParOf" srcId="{9872735E-DCA1-4A90-BE63-5B6FF41053EC}" destId="{A7857EE2-1905-4CAF-B41D-D3103D936B4E}" srcOrd="0" destOrd="0" presId="urn:microsoft.com/office/officeart/2005/8/layout/hList2"/>
    <dgm:cxn modelId="{80C96D56-6628-4552-AAD8-AF526EFE8D37}" type="presParOf" srcId="{9872735E-DCA1-4A90-BE63-5B6FF41053EC}" destId="{8FA0338D-F1AC-4985-94D2-C481C995B72D}" srcOrd="1" destOrd="0" presId="urn:microsoft.com/office/officeart/2005/8/layout/hList2"/>
    <dgm:cxn modelId="{0BEEE114-9B65-4425-923C-25FE6F2673F3}" type="presParOf" srcId="{9872735E-DCA1-4A90-BE63-5B6FF41053EC}" destId="{FD59F72C-F464-4428-88BA-E6A6B8413642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53764-FB4E-49D6-A483-694CDC2C961B}">
      <dsp:nvSpPr>
        <dsp:cNvPr id="0" name=""/>
        <dsp:cNvSpPr/>
      </dsp:nvSpPr>
      <dsp:spPr>
        <a:xfrm>
          <a:off x="8496105" y="2703830"/>
          <a:ext cx="864445" cy="2304935"/>
        </a:xfrm>
        <a:custGeom>
          <a:avLst/>
          <a:gdLst/>
          <a:ahLst/>
          <a:cxnLst/>
          <a:rect l="0" t="0" r="0" b="0"/>
          <a:pathLst>
            <a:path>
              <a:moveTo>
                <a:pt x="864445" y="0"/>
              </a:moveTo>
              <a:lnTo>
                <a:pt x="864445" y="2304935"/>
              </a:lnTo>
              <a:lnTo>
                <a:pt x="0" y="23049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BD306D-D0D2-473C-B3BE-5ADFBC222340}">
      <dsp:nvSpPr>
        <dsp:cNvPr id="0" name=""/>
        <dsp:cNvSpPr/>
      </dsp:nvSpPr>
      <dsp:spPr>
        <a:xfrm>
          <a:off x="7216185" y="2703830"/>
          <a:ext cx="2144365" cy="2844483"/>
        </a:xfrm>
        <a:custGeom>
          <a:avLst/>
          <a:gdLst/>
          <a:ahLst/>
          <a:cxnLst/>
          <a:rect l="0" t="0" r="0" b="0"/>
          <a:pathLst>
            <a:path>
              <a:moveTo>
                <a:pt x="2144365" y="0"/>
              </a:moveTo>
              <a:lnTo>
                <a:pt x="2144365" y="2844483"/>
              </a:lnTo>
              <a:lnTo>
                <a:pt x="0" y="284448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ECED2-457C-4E56-BF1E-B42CD9926F60}">
      <dsp:nvSpPr>
        <dsp:cNvPr id="0" name=""/>
        <dsp:cNvSpPr/>
      </dsp:nvSpPr>
      <dsp:spPr>
        <a:xfrm>
          <a:off x="6836259" y="2703830"/>
          <a:ext cx="2524291" cy="1065498"/>
        </a:xfrm>
        <a:custGeom>
          <a:avLst/>
          <a:gdLst/>
          <a:ahLst/>
          <a:cxnLst/>
          <a:rect l="0" t="0" r="0" b="0"/>
          <a:pathLst>
            <a:path>
              <a:moveTo>
                <a:pt x="2524291" y="0"/>
              </a:moveTo>
              <a:lnTo>
                <a:pt x="2524291" y="1065498"/>
              </a:lnTo>
              <a:lnTo>
                <a:pt x="0" y="10654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BB77B6-C5CE-47DA-9D08-2DC8B00546C0}">
      <dsp:nvSpPr>
        <dsp:cNvPr id="0" name=""/>
        <dsp:cNvSpPr/>
      </dsp:nvSpPr>
      <dsp:spPr>
        <a:xfrm>
          <a:off x="6508906" y="2703830"/>
          <a:ext cx="2851644" cy="1906737"/>
        </a:xfrm>
        <a:custGeom>
          <a:avLst/>
          <a:gdLst/>
          <a:ahLst/>
          <a:cxnLst/>
          <a:rect l="0" t="0" r="0" b="0"/>
          <a:pathLst>
            <a:path>
              <a:moveTo>
                <a:pt x="2851644" y="0"/>
              </a:moveTo>
              <a:lnTo>
                <a:pt x="2851644" y="1906737"/>
              </a:lnTo>
              <a:lnTo>
                <a:pt x="0" y="190673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67611-42F4-41F6-8F1F-FD6078750830}">
      <dsp:nvSpPr>
        <dsp:cNvPr id="0" name=""/>
        <dsp:cNvSpPr/>
      </dsp:nvSpPr>
      <dsp:spPr>
        <a:xfrm>
          <a:off x="9068456" y="2703830"/>
          <a:ext cx="292094" cy="1484888"/>
        </a:xfrm>
        <a:custGeom>
          <a:avLst/>
          <a:gdLst/>
          <a:ahLst/>
          <a:cxnLst/>
          <a:rect l="0" t="0" r="0" b="0"/>
          <a:pathLst>
            <a:path>
              <a:moveTo>
                <a:pt x="292094" y="0"/>
              </a:moveTo>
              <a:lnTo>
                <a:pt x="292094" y="1484888"/>
              </a:lnTo>
              <a:lnTo>
                <a:pt x="0" y="148488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CC36E3-640C-4DF4-B796-87EED5F168CC}">
      <dsp:nvSpPr>
        <dsp:cNvPr id="0" name=""/>
        <dsp:cNvSpPr/>
      </dsp:nvSpPr>
      <dsp:spPr>
        <a:xfrm>
          <a:off x="8987831" y="2703830"/>
          <a:ext cx="372719" cy="594259"/>
        </a:xfrm>
        <a:custGeom>
          <a:avLst/>
          <a:gdLst/>
          <a:ahLst/>
          <a:cxnLst/>
          <a:rect l="0" t="0" r="0" b="0"/>
          <a:pathLst>
            <a:path>
              <a:moveTo>
                <a:pt x="372719" y="0"/>
              </a:moveTo>
              <a:lnTo>
                <a:pt x="372719" y="594259"/>
              </a:lnTo>
              <a:lnTo>
                <a:pt x="0" y="59425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D6BB3D-E3FB-4E61-8B8A-8C5A8E0185CE}">
      <dsp:nvSpPr>
        <dsp:cNvPr id="0" name=""/>
        <dsp:cNvSpPr/>
      </dsp:nvSpPr>
      <dsp:spPr>
        <a:xfrm>
          <a:off x="6824199" y="2703830"/>
          <a:ext cx="2536351" cy="193053"/>
        </a:xfrm>
        <a:custGeom>
          <a:avLst/>
          <a:gdLst/>
          <a:ahLst/>
          <a:cxnLst/>
          <a:rect l="0" t="0" r="0" b="0"/>
          <a:pathLst>
            <a:path>
              <a:moveTo>
                <a:pt x="2536351" y="0"/>
              </a:moveTo>
              <a:lnTo>
                <a:pt x="2536351" y="193053"/>
              </a:lnTo>
              <a:lnTo>
                <a:pt x="0" y="1930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2F8A85-8A34-46EA-A269-6339E103C6BE}">
      <dsp:nvSpPr>
        <dsp:cNvPr id="0" name=""/>
        <dsp:cNvSpPr/>
      </dsp:nvSpPr>
      <dsp:spPr>
        <a:xfrm>
          <a:off x="5445912" y="1819778"/>
          <a:ext cx="2094860" cy="370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388"/>
              </a:lnTo>
              <a:lnTo>
                <a:pt x="2094860" y="370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E2B85D-8128-42E0-A126-16A28BB19E5D}">
      <dsp:nvSpPr>
        <dsp:cNvPr id="0" name=""/>
        <dsp:cNvSpPr/>
      </dsp:nvSpPr>
      <dsp:spPr>
        <a:xfrm>
          <a:off x="3510426" y="1819778"/>
          <a:ext cx="1935485" cy="390514"/>
        </a:xfrm>
        <a:custGeom>
          <a:avLst/>
          <a:gdLst/>
          <a:ahLst/>
          <a:cxnLst/>
          <a:rect l="0" t="0" r="0" b="0"/>
          <a:pathLst>
            <a:path>
              <a:moveTo>
                <a:pt x="1935485" y="0"/>
              </a:moveTo>
              <a:lnTo>
                <a:pt x="1935485" y="390514"/>
              </a:lnTo>
              <a:lnTo>
                <a:pt x="0" y="3905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EA6509-5E56-4ED8-B6D6-083C2AC767A7}">
      <dsp:nvSpPr>
        <dsp:cNvPr id="0" name=""/>
        <dsp:cNvSpPr/>
      </dsp:nvSpPr>
      <dsp:spPr>
        <a:xfrm>
          <a:off x="3626133" y="0"/>
          <a:ext cx="3639557" cy="1819778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Консолидированный бюджет</a:t>
          </a:r>
          <a:endParaRPr lang="ru-RU" sz="2800" kern="1200" dirty="0"/>
        </a:p>
      </dsp:txBody>
      <dsp:txXfrm>
        <a:off x="3626133" y="0"/>
        <a:ext cx="3639557" cy="1819778"/>
      </dsp:txXfrm>
    </dsp:sp>
    <dsp:sp modelId="{2EF70530-6376-4349-BC94-89DDBE654C8A}">
      <dsp:nvSpPr>
        <dsp:cNvPr id="0" name=""/>
        <dsp:cNvSpPr/>
      </dsp:nvSpPr>
      <dsp:spPr>
        <a:xfrm>
          <a:off x="160841" y="1680329"/>
          <a:ext cx="3349585" cy="1059929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Районный бюджет</a:t>
          </a:r>
          <a:endParaRPr lang="ru-RU" sz="2400" kern="1200" dirty="0"/>
        </a:p>
      </dsp:txBody>
      <dsp:txXfrm>
        <a:off x="651376" y="1835552"/>
        <a:ext cx="2368515" cy="749483"/>
      </dsp:txXfrm>
    </dsp:sp>
    <dsp:sp modelId="{B27F0519-07CE-43FD-A890-3D943D559978}">
      <dsp:nvSpPr>
        <dsp:cNvPr id="0" name=""/>
        <dsp:cNvSpPr/>
      </dsp:nvSpPr>
      <dsp:spPr>
        <a:xfrm>
          <a:off x="7540772" y="1676503"/>
          <a:ext cx="3639557" cy="1027327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2400" kern="1200" dirty="0" smtClean="0"/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Бюджеты сельсоветов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8073773" y="1826952"/>
        <a:ext cx="2573555" cy="726429"/>
      </dsp:txXfrm>
    </dsp:sp>
    <dsp:sp modelId="{93C3E537-20F1-4189-A492-17F65CCDC9AD}">
      <dsp:nvSpPr>
        <dsp:cNvPr id="0" name=""/>
        <dsp:cNvSpPr/>
      </dsp:nvSpPr>
      <dsp:spPr>
        <a:xfrm>
          <a:off x="4915308" y="2677875"/>
          <a:ext cx="1908891" cy="438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Волосовичский</a:t>
          </a:r>
          <a:endParaRPr lang="ru-RU" sz="1600" kern="1200" dirty="0"/>
        </a:p>
      </dsp:txBody>
      <dsp:txXfrm>
        <a:off x="4915308" y="2677875"/>
        <a:ext cx="1908891" cy="438017"/>
      </dsp:txXfrm>
    </dsp:sp>
    <dsp:sp modelId="{5539EDA3-ADC9-473B-9E1B-741C8557CC16}">
      <dsp:nvSpPr>
        <dsp:cNvPr id="0" name=""/>
        <dsp:cNvSpPr/>
      </dsp:nvSpPr>
      <dsp:spPr>
        <a:xfrm>
          <a:off x="6957899" y="3105357"/>
          <a:ext cx="2029932" cy="385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Краснослободский</a:t>
          </a:r>
          <a:endParaRPr lang="ru-RU" sz="1600" kern="1200" dirty="0"/>
        </a:p>
      </dsp:txBody>
      <dsp:txXfrm>
        <a:off x="6957899" y="3105357"/>
        <a:ext cx="2029932" cy="385465"/>
      </dsp:txXfrm>
    </dsp:sp>
    <dsp:sp modelId="{6AE17751-7102-42C5-B9AA-CB0DBF977033}">
      <dsp:nvSpPr>
        <dsp:cNvPr id="0" name=""/>
        <dsp:cNvSpPr/>
      </dsp:nvSpPr>
      <dsp:spPr>
        <a:xfrm>
          <a:off x="7305580" y="3995048"/>
          <a:ext cx="1762876" cy="387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Ломовичский</a:t>
          </a:r>
          <a:r>
            <a:rPr lang="ru-RU" sz="1200" kern="1200" dirty="0" smtClean="0"/>
            <a:t> </a:t>
          </a:r>
          <a:endParaRPr lang="ru-RU" sz="1200" kern="1200" dirty="0"/>
        </a:p>
      </dsp:txBody>
      <dsp:txXfrm>
        <a:off x="7305580" y="3995048"/>
        <a:ext cx="1762876" cy="387340"/>
      </dsp:txXfrm>
    </dsp:sp>
    <dsp:sp modelId="{26BEBFAB-13D4-4A15-906B-68D13E3F0705}">
      <dsp:nvSpPr>
        <dsp:cNvPr id="0" name=""/>
        <dsp:cNvSpPr/>
      </dsp:nvSpPr>
      <dsp:spPr>
        <a:xfrm>
          <a:off x="4763367" y="4425516"/>
          <a:ext cx="1745539" cy="370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Любанский </a:t>
          </a:r>
          <a:endParaRPr lang="ru-RU" sz="1600" kern="1200" dirty="0"/>
        </a:p>
      </dsp:txBody>
      <dsp:txXfrm>
        <a:off x="4763367" y="4425516"/>
        <a:ext cx="1745539" cy="370103"/>
      </dsp:txXfrm>
    </dsp:sp>
    <dsp:sp modelId="{B16F04BC-6416-4DB4-9096-1E05A5299126}">
      <dsp:nvSpPr>
        <dsp:cNvPr id="0" name=""/>
        <dsp:cNvSpPr/>
      </dsp:nvSpPr>
      <dsp:spPr>
        <a:xfrm>
          <a:off x="5159911" y="3572108"/>
          <a:ext cx="1676347" cy="394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Октябрьский</a:t>
          </a:r>
          <a:endParaRPr lang="ru-RU" sz="1600" kern="1200" dirty="0"/>
        </a:p>
      </dsp:txBody>
      <dsp:txXfrm>
        <a:off x="5159911" y="3572108"/>
        <a:ext cx="1676347" cy="394442"/>
      </dsp:txXfrm>
    </dsp:sp>
    <dsp:sp modelId="{9A27A48A-6C97-4342-BEA5-636B020B3B97}">
      <dsp:nvSpPr>
        <dsp:cNvPr id="0" name=""/>
        <dsp:cNvSpPr/>
      </dsp:nvSpPr>
      <dsp:spPr>
        <a:xfrm>
          <a:off x="5462137" y="5373820"/>
          <a:ext cx="1754048" cy="3489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Поречский </a:t>
          </a:r>
          <a:endParaRPr lang="ru-RU" sz="1600" kern="1200" dirty="0"/>
        </a:p>
      </dsp:txBody>
      <dsp:txXfrm>
        <a:off x="5462137" y="5373820"/>
        <a:ext cx="1754048" cy="348988"/>
      </dsp:txXfrm>
    </dsp:sp>
    <dsp:sp modelId="{9FBDE8CD-ADB2-41E8-8695-B8C8B04650FD}">
      <dsp:nvSpPr>
        <dsp:cNvPr id="0" name=""/>
        <dsp:cNvSpPr/>
      </dsp:nvSpPr>
      <dsp:spPr>
        <a:xfrm>
          <a:off x="6827633" y="4824311"/>
          <a:ext cx="1668471" cy="3689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Протасовский</a:t>
          </a:r>
          <a:endParaRPr lang="ru-RU" sz="1600" kern="1200" dirty="0"/>
        </a:p>
      </dsp:txBody>
      <dsp:txXfrm>
        <a:off x="6827633" y="4824311"/>
        <a:ext cx="1668471" cy="3689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D109B-37BF-4B04-932E-266489E9ABCB}">
      <dsp:nvSpPr>
        <dsp:cNvPr id="0" name=""/>
        <dsp:cNvSpPr/>
      </dsp:nvSpPr>
      <dsp:spPr>
        <a:xfrm>
          <a:off x="7232" y="-271717"/>
          <a:ext cx="5982834" cy="5572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Социальная политика – 3955,8 </a:t>
          </a:r>
          <a:r>
            <a:rPr lang="ru-RU" sz="1800" b="1" kern="1200" baseline="0" dirty="0" smtClean="0">
              <a:solidFill>
                <a:schemeClr val="tx1"/>
              </a:solidFill>
            </a:rPr>
            <a:t>тыс</a:t>
          </a:r>
          <a:r>
            <a:rPr lang="ru-RU" sz="1600" b="1" kern="1200" dirty="0" smtClean="0">
              <a:solidFill>
                <a:schemeClr val="tx1"/>
              </a:solidFill>
            </a:rPr>
            <a:t>. </a:t>
          </a:r>
          <a:r>
            <a:rPr lang="ru-RU" sz="1800" b="1" kern="1200" baseline="0" dirty="0" smtClean="0">
              <a:solidFill>
                <a:schemeClr val="tx1"/>
              </a:solidFill>
            </a:rPr>
            <a:t>руб</a:t>
          </a:r>
          <a:r>
            <a:rPr lang="ru-RU" sz="1600" b="1" kern="1200" dirty="0" smtClean="0">
              <a:solidFill>
                <a:schemeClr val="tx1"/>
              </a:solidFill>
            </a:rPr>
            <a:t>.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7232" y="-271717"/>
        <a:ext cx="5982834" cy="557257"/>
      </dsp:txXfrm>
    </dsp:sp>
    <dsp:sp modelId="{2A04380A-8DE1-4D33-9D15-B542D6B348C4}">
      <dsp:nvSpPr>
        <dsp:cNvPr id="0" name=""/>
        <dsp:cNvSpPr/>
      </dsp:nvSpPr>
      <dsp:spPr>
        <a:xfrm>
          <a:off x="6887" y="271717"/>
          <a:ext cx="5983179" cy="591953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Расходы по социальной защите детей-сирот и детей оставшихся без попечения родителей, воспитывающихся в семьях – 410,9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Территориальный центр социального обслуживания населения – 1754,3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Помощь семьям воспитывающим детей – 2,1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Государственная молодежная политика – 7,8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Помощь в обеспечении жильем – 53,2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Предоставление льгот и выплата компенсаций населению, пострадавшему от катастрофы на ЧАЭС – 20,0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Белорусское общественное объединение ветеранов – 4,9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Государственная адресная социальная помощь – 497,3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Пенсии, пособия и иные социальные выплаты (пособие на погребение) – 38,5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Ремонт жилых помещений одиноким гражданам – 1,7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Установка пожарных извещателей многодетным семьям – 6,8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Подготовка к школе – 87,1 тыс. руб.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Удешевление стоимости путевок – 11,3 тыс. руб.</a:t>
          </a:r>
          <a:endParaRPr lang="ru-RU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>
        <a:off x="6887" y="271717"/>
        <a:ext cx="5983179" cy="59195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98CE8-46A9-4452-862F-8FECD1C32998}">
      <dsp:nvSpPr>
        <dsp:cNvPr id="0" name=""/>
        <dsp:cNvSpPr/>
      </dsp:nvSpPr>
      <dsp:spPr>
        <a:xfrm>
          <a:off x="1867307" y="269508"/>
          <a:ext cx="1718026" cy="723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29216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none" kern="1200" dirty="0" smtClean="0"/>
            <a:t>Физическая культура – 842,2 тыс. руб.</a:t>
          </a:r>
          <a:endParaRPr lang="ru-RU" sz="1600" u="none" kern="1200" dirty="0"/>
        </a:p>
      </dsp:txBody>
      <dsp:txXfrm>
        <a:off x="1867307" y="269508"/>
        <a:ext cx="1718026" cy="723007"/>
      </dsp:txXfrm>
    </dsp:sp>
    <dsp:sp modelId="{60E63322-A784-4DB8-8577-AD5CA21FADE8}">
      <dsp:nvSpPr>
        <dsp:cNvPr id="0" name=""/>
        <dsp:cNvSpPr/>
      </dsp:nvSpPr>
      <dsp:spPr>
        <a:xfrm>
          <a:off x="596215" y="1168431"/>
          <a:ext cx="2890174" cy="56244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92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1" u="sng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1" u="sng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1" u="sng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baseline="0" dirty="0" smtClean="0"/>
            <a:t>Мероприятия по физкультурно-оздоровительной работе и спортивно-массовой работе с населением - 11,1 тыс. руб.</a:t>
          </a:r>
          <a:endParaRPr lang="ru-RU" sz="1800" b="1" u="sng" kern="1200" baseline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baseline="0" dirty="0" smtClean="0"/>
            <a:t>Проведение и участие в соревнованиях по футболу – 11,5 </a:t>
          </a:r>
          <a:r>
            <a:rPr lang="ru-RU" sz="1800" kern="1200" baseline="0" dirty="0" err="1" smtClean="0"/>
            <a:t>тыс.руб</a:t>
          </a:r>
          <a:r>
            <a:rPr lang="ru-RU" sz="1800" kern="1200" baseline="0" dirty="0" smtClean="0"/>
            <a:t>.</a:t>
          </a:r>
          <a:endParaRPr lang="ru-RU" sz="1800" kern="1200" baseline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baseline="0" dirty="0" smtClean="0"/>
            <a:t>Содержание спортивной детско-юношеской школы – 819,6 тыс. руб.</a:t>
          </a:r>
          <a:endParaRPr lang="ru-RU" sz="1800" kern="1200" baseline="0" dirty="0"/>
        </a:p>
      </dsp:txBody>
      <dsp:txXfrm>
        <a:off x="596215" y="1168431"/>
        <a:ext cx="2890174" cy="5624455"/>
      </dsp:txXfrm>
    </dsp:sp>
    <dsp:sp modelId="{7559B45A-1E2B-47A1-AAE1-9E46FA498F1A}">
      <dsp:nvSpPr>
        <dsp:cNvPr id="0" name=""/>
        <dsp:cNvSpPr/>
      </dsp:nvSpPr>
      <dsp:spPr>
        <a:xfrm>
          <a:off x="8417" y="164263"/>
          <a:ext cx="1873125" cy="157631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D5F907-46AF-4B45-8F63-1D4FB44E51F1}">
      <dsp:nvSpPr>
        <dsp:cNvPr id="0" name=""/>
        <dsp:cNvSpPr/>
      </dsp:nvSpPr>
      <dsp:spPr>
        <a:xfrm>
          <a:off x="5747016" y="365791"/>
          <a:ext cx="1853480" cy="486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29216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Культура – 4775,1 тыс. руб.</a:t>
          </a:r>
          <a:endParaRPr lang="ru-RU" sz="1600" b="1" kern="1200" dirty="0"/>
        </a:p>
      </dsp:txBody>
      <dsp:txXfrm>
        <a:off x="5747016" y="365791"/>
        <a:ext cx="1853480" cy="486670"/>
      </dsp:txXfrm>
    </dsp:sp>
    <dsp:sp modelId="{3355A912-59BA-4A8A-8E92-C339C620DD65}">
      <dsp:nvSpPr>
        <dsp:cNvPr id="0" name=""/>
        <dsp:cNvSpPr/>
      </dsp:nvSpPr>
      <dsp:spPr>
        <a:xfrm>
          <a:off x="4641503" y="1035997"/>
          <a:ext cx="2987866" cy="56914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29216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baseline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baseline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baseline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Библиотеки – 888,0 тыс. руб.</a:t>
          </a:r>
          <a:endParaRPr lang="ru-RU" sz="1800" kern="1200" baseline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baseline="0" dirty="0" smtClean="0"/>
            <a:t>Музей, картинная галерея – 380,6 тыс. руб.</a:t>
          </a:r>
          <a:endParaRPr lang="ru-RU" sz="1800" kern="1200" baseline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baseline="0" dirty="0" smtClean="0"/>
            <a:t>Дома культуры, клубы, центры – 3157,5 тыс. руб.</a:t>
          </a:r>
          <a:endParaRPr lang="ru-RU" sz="1800" kern="1200" baseline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baseline="0" dirty="0" smtClean="0"/>
            <a:t>Зоопарк 349,0 тыс. руб.</a:t>
          </a:r>
          <a:endParaRPr lang="ru-RU" sz="1800" kern="1200" baseline="0" dirty="0"/>
        </a:p>
      </dsp:txBody>
      <dsp:txXfrm>
        <a:off x="4641503" y="1035997"/>
        <a:ext cx="2987866" cy="5691417"/>
      </dsp:txXfrm>
    </dsp:sp>
    <dsp:sp modelId="{023D91C0-00FA-4D42-A2D3-33A55658AB8A}">
      <dsp:nvSpPr>
        <dsp:cNvPr id="0" name=""/>
        <dsp:cNvSpPr/>
      </dsp:nvSpPr>
      <dsp:spPr>
        <a:xfrm>
          <a:off x="4083794" y="257665"/>
          <a:ext cx="1679148" cy="147475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59F72C-F464-4428-88BA-E6A6B8413642}">
      <dsp:nvSpPr>
        <dsp:cNvPr id="0" name=""/>
        <dsp:cNvSpPr/>
      </dsp:nvSpPr>
      <dsp:spPr>
        <a:xfrm>
          <a:off x="9600740" y="355673"/>
          <a:ext cx="2103579" cy="486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29216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Образование – 21218,6 тыс. руб.</a:t>
          </a:r>
          <a:endParaRPr lang="ru-RU" sz="1600" b="1" kern="1200" dirty="0"/>
        </a:p>
      </dsp:txBody>
      <dsp:txXfrm>
        <a:off x="9600740" y="355673"/>
        <a:ext cx="2103579" cy="486670"/>
      </dsp:txXfrm>
    </dsp:sp>
    <dsp:sp modelId="{8FA0338D-F1AC-4985-94D2-C481C995B72D}">
      <dsp:nvSpPr>
        <dsp:cNvPr id="0" name=""/>
        <dsp:cNvSpPr/>
      </dsp:nvSpPr>
      <dsp:spPr>
        <a:xfrm>
          <a:off x="8861597" y="1028392"/>
          <a:ext cx="2859363" cy="568639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29216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baseline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baseline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baseline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baseline="0" dirty="0" smtClean="0"/>
            <a:t>Дошкольное образование – 3451,6 тыс. руб.</a:t>
          </a:r>
          <a:endParaRPr lang="ru-RU" sz="1800" kern="1200" baseline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baseline="0" dirty="0" smtClean="0"/>
            <a:t>Общее среднее образование – 15814,2 тыс. руб.</a:t>
          </a:r>
          <a:endParaRPr lang="ru-RU" sz="1800" kern="1200" baseline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baseline="0" dirty="0" smtClean="0"/>
            <a:t>Дополнительное образование детей и молодежи – 1275,0 тыс. руб.</a:t>
          </a:r>
          <a:endParaRPr lang="ru-RU" sz="1800" kern="1200" baseline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baseline="0" dirty="0" smtClean="0"/>
            <a:t>Другие вопросы в области образования – 677,8 тыс. руб.</a:t>
          </a:r>
          <a:endParaRPr lang="ru-RU" sz="1800" kern="1200" baseline="0" dirty="0"/>
        </a:p>
      </dsp:txBody>
      <dsp:txXfrm>
        <a:off x="8861597" y="1028392"/>
        <a:ext cx="2859363" cy="5686392"/>
      </dsp:txXfrm>
    </dsp:sp>
    <dsp:sp modelId="{A7857EE2-1905-4CAF-B41D-D3103D936B4E}">
      <dsp:nvSpPr>
        <dsp:cNvPr id="0" name=""/>
        <dsp:cNvSpPr/>
      </dsp:nvSpPr>
      <dsp:spPr>
        <a:xfrm>
          <a:off x="7735456" y="248146"/>
          <a:ext cx="1886246" cy="1454521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CADC6-3898-41F6-B3A2-6D176DDECA9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FFD3E-3359-44C9-8A52-F4FC072B08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102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FFD3E-3359-44C9-8A52-F4FC072B080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306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FFD3E-3359-44C9-8A52-F4FC072B080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765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297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166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018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13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502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072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582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002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769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368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1A48-F18A-45B3-BC05-1E27DA3F88AF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81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486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smtClean="0"/>
              <a:t>2/17/2026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3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B261-8843-42D1-AAFC-05E20E2D9B97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28569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B261-8843-42D1-AAFC-05E20E2D9B97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352295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B261-8843-42D1-AAFC-05E20E2D9B97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00229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B261-8843-42D1-AAFC-05E20E2D9B97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3810870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5B261-8843-42D1-AAFC-05E20E2D9B97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24907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4076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15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313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0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416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112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54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1A48-F18A-45B3-BC05-1E27DA3F88AF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12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74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5B261-8843-42D1-AAFC-05E20E2D9B97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90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5B261-8843-42D1-AAFC-05E20E2D9B97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102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774" y="157655"/>
            <a:ext cx="11623860" cy="2108467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53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Бюджет </a:t>
            </a:r>
            <a:r>
              <a:rPr lang="ru-RU" sz="53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Октябрьского</a:t>
            </a:r>
            <a:r>
              <a:rPr lang="en-US" sz="53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en-US" sz="53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53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 района для граждан </a:t>
            </a:r>
            <a:r>
              <a:rPr lang="ru-RU" sz="53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на </a:t>
            </a:r>
            <a:r>
              <a:rPr lang="ru-RU" sz="53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202</a:t>
            </a:r>
            <a:r>
              <a:rPr lang="ru-RU" sz="53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6</a:t>
            </a:r>
            <a:r>
              <a:rPr lang="ru-RU" sz="53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53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год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" y="2173357"/>
            <a:ext cx="8897837" cy="447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924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256" y="365125"/>
            <a:ext cx="11745798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Безвозмездные поступления </a:t>
            </a:r>
            <a:br>
              <a:rPr lang="ru-RU" sz="48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48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районный бюджет в 2026 году</a:t>
            </a:r>
            <a:endParaRPr lang="ru-RU" sz="2400" b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256" y="1690688"/>
            <a:ext cx="11915480" cy="5087183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ДОТАЦИЯ </a:t>
            </a:r>
            <a:r>
              <a:rPr lang="ru-RU" sz="2400" dirty="0" smtClean="0"/>
              <a:t>(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35 280,6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400" dirty="0" smtClean="0"/>
              <a:t>Средства, предоставляемые из вышестоящего бюджета в нижестоящий бюджет </a:t>
            </a:r>
            <a:r>
              <a:rPr lang="ru-RU" sz="2400" u="sng" dirty="0" smtClean="0"/>
              <a:t>без целевого направления</a:t>
            </a:r>
            <a:r>
              <a:rPr lang="ru-RU" sz="2400" dirty="0" smtClean="0"/>
              <a:t>, если собственных средств недостаточно.   </a:t>
            </a:r>
          </a:p>
          <a:p>
            <a:r>
              <a:rPr lang="ru-RU" sz="2400" b="1" dirty="0" smtClean="0"/>
              <a:t>СУБВЕНЦИИ </a:t>
            </a:r>
            <a:r>
              <a:rPr lang="ru-RU" sz="2000" dirty="0" smtClean="0"/>
              <a:t>(1 618,5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рублей)</a:t>
            </a:r>
            <a:endParaRPr lang="ru-RU" sz="2000" dirty="0" smtClean="0"/>
          </a:p>
          <a:p>
            <a:pPr marL="0" indent="0">
              <a:buNone/>
            </a:pPr>
            <a:r>
              <a:rPr lang="ru-RU" sz="2400" dirty="0" smtClean="0"/>
              <a:t>Средства</a:t>
            </a:r>
            <a:r>
              <a:rPr lang="ru-RU" sz="2400" dirty="0"/>
              <a:t>, </a:t>
            </a:r>
            <a:r>
              <a:rPr lang="ru-RU" sz="2400" dirty="0" smtClean="0"/>
              <a:t>предоставляемые другому бюджету на реализацию </a:t>
            </a:r>
            <a:r>
              <a:rPr lang="ru-RU" sz="2400" u="sng" dirty="0" smtClean="0"/>
              <a:t>определенных целей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42624" y="3824322"/>
            <a:ext cx="1695860" cy="179405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Субвенции на финансирование расходов по текущему ремонту кровель жилых домов 57,0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03269" y="4347238"/>
            <a:ext cx="2056779" cy="166854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Субвенции </a:t>
            </a:r>
            <a:r>
              <a:rPr lang="ru-RU" sz="1400" dirty="0" smtClean="0">
                <a:solidFill>
                  <a:schemeClr val="tx1"/>
                </a:solidFill>
              </a:rPr>
              <a:t>на текущий ремонт улично-дорожной сети и населенных пунктов 106,0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endParaRPr lang="ru-RU" sz="1400" dirty="0" smtClean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38484" y="4339244"/>
            <a:ext cx="1446672" cy="166854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Субвенции на развитие сельского хозяйства 683,9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585156" y="3824322"/>
            <a:ext cx="2446598" cy="14988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Субвенции </a:t>
            </a:r>
            <a:r>
              <a:rPr lang="ru-RU" sz="1400" dirty="0" smtClean="0">
                <a:solidFill>
                  <a:schemeClr val="tx1"/>
                </a:solidFill>
              </a:rPr>
              <a:t>на преодоление последствий катастрофы на Чернобыльской АЭС       20,0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0256" y="6075251"/>
            <a:ext cx="114724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межбюджетные трансферты (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2 651,0 тыс. рублей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20" name="Овальная выноска 19"/>
          <p:cNvSpPr/>
          <p:nvPr/>
        </p:nvSpPr>
        <p:spPr>
          <a:xfrm rot="2067112">
            <a:off x="10418981" y="55809"/>
            <a:ext cx="1451728" cy="1585977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39 550,0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018957" y="4347238"/>
            <a:ext cx="2056779" cy="166854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Субвенции </a:t>
            </a:r>
            <a:r>
              <a:rPr lang="ru-RU" sz="1400" dirty="0" smtClean="0">
                <a:solidFill>
                  <a:schemeClr val="tx1"/>
                </a:solidFill>
              </a:rPr>
              <a:t>на снос непригодных для использования объектов коммунальной собственности 721,6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endParaRPr lang="ru-RU" sz="1400" dirty="0" smtClean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074" y="3971917"/>
            <a:ext cx="2314568" cy="14988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Субвенции </a:t>
            </a:r>
            <a:r>
              <a:rPr lang="ru-RU" sz="1400" dirty="0" smtClean="0">
                <a:solidFill>
                  <a:schemeClr val="tx1"/>
                </a:solidFill>
              </a:rPr>
              <a:t>по индексированным жилищным квотам (именным приватизационным чекам «Жилье») 30,0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97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 descr="куча золотых монет png | PNGWi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12" y="1168923"/>
            <a:ext cx="2470152" cy="23493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588" y="9737"/>
            <a:ext cx="11070212" cy="1680952"/>
          </a:xfrm>
        </p:spPr>
        <p:txBody>
          <a:bodyPr>
            <a:normAutofit/>
          </a:bodyPr>
          <a:lstStyle/>
          <a:p>
            <a:pPr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Расходы бюджета Октябрьского района</a:t>
            </a:r>
            <a:b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на 2026 год - 60 961,4 тыс. руб.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Цилиндр 6"/>
          <p:cNvSpPr/>
          <p:nvPr/>
        </p:nvSpPr>
        <p:spPr>
          <a:xfrm>
            <a:off x="283588" y="4581428"/>
            <a:ext cx="1265089" cy="1809946"/>
          </a:xfrm>
          <a:prstGeom prst="can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Охрана окружающей среды </a:t>
            </a:r>
          </a:p>
          <a:p>
            <a:pPr algn="ctr"/>
            <a:r>
              <a:rPr lang="ru-RU" sz="1500" dirty="0" smtClean="0"/>
              <a:t> 7,5 тыс. руб. 0,01% </a:t>
            </a:r>
            <a:endParaRPr lang="ru-RU" sz="1500" dirty="0"/>
          </a:p>
        </p:txBody>
      </p:sp>
      <p:sp>
        <p:nvSpPr>
          <p:cNvPr id="8" name="Цилиндр 7"/>
          <p:cNvSpPr/>
          <p:nvPr/>
        </p:nvSpPr>
        <p:spPr>
          <a:xfrm>
            <a:off x="1548678" y="3518241"/>
            <a:ext cx="1307644" cy="1921025"/>
          </a:xfrm>
          <a:prstGeom prst="can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Национальная оборона    18,0 тыс. руб. 0,03%</a:t>
            </a:r>
            <a:endParaRPr lang="ru-RU" sz="1400" dirty="0"/>
          </a:p>
        </p:txBody>
      </p:sp>
      <p:sp>
        <p:nvSpPr>
          <p:cNvPr id="9" name="Цилиндр 8"/>
          <p:cNvSpPr/>
          <p:nvPr/>
        </p:nvSpPr>
        <p:spPr>
          <a:xfrm>
            <a:off x="7173798" y="365125"/>
            <a:ext cx="1384496" cy="2085844"/>
          </a:xfrm>
          <a:prstGeom prst="can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Расходы на социальную сферу 43 214,1 тыс. руб.70,9%</a:t>
            </a:r>
            <a:endParaRPr lang="ru-RU" sz="1400" dirty="0"/>
          </a:p>
        </p:txBody>
      </p:sp>
      <p:sp>
        <p:nvSpPr>
          <p:cNvPr id="17" name="Выгнутая вправо стрелка 16"/>
          <p:cNvSpPr/>
          <p:nvPr/>
        </p:nvSpPr>
        <p:spPr>
          <a:xfrm rot="19631376">
            <a:off x="9114024" y="-184089"/>
            <a:ext cx="1496424" cy="31842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Цилиндр 17"/>
          <p:cNvSpPr/>
          <p:nvPr/>
        </p:nvSpPr>
        <p:spPr>
          <a:xfrm>
            <a:off x="2856322" y="2630471"/>
            <a:ext cx="1378803" cy="2177199"/>
          </a:xfrm>
          <a:prstGeom prst="can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/>
              <a:t>Национальная экономика </a:t>
            </a:r>
            <a:r>
              <a:rPr lang="ru-RU" sz="1500" dirty="0" smtClean="0"/>
              <a:t>     2 981,1 тыс. руб.</a:t>
            </a:r>
            <a:endParaRPr lang="ru-RU" sz="1500" dirty="0"/>
          </a:p>
          <a:p>
            <a:pPr algn="ctr"/>
            <a:r>
              <a:rPr lang="ru-RU" sz="1500" dirty="0" smtClean="0"/>
              <a:t>4,9%</a:t>
            </a:r>
            <a:endParaRPr lang="ru-RU" sz="1500" dirty="0"/>
          </a:p>
        </p:txBody>
      </p:sp>
      <p:sp>
        <p:nvSpPr>
          <p:cNvPr id="19" name="Цилиндр 18"/>
          <p:cNvSpPr/>
          <p:nvPr/>
        </p:nvSpPr>
        <p:spPr>
          <a:xfrm>
            <a:off x="4241966" y="1904562"/>
            <a:ext cx="1469337" cy="2110907"/>
          </a:xfrm>
          <a:prstGeom prst="can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Жилищно-коммунальные услуги и жилищное строительство </a:t>
            </a:r>
            <a:r>
              <a:rPr lang="ru-RU" sz="1400" dirty="0" smtClean="0"/>
              <a:t>  5 295,2 тыс. руб.</a:t>
            </a:r>
            <a:endParaRPr lang="ru-RU" sz="1400" dirty="0"/>
          </a:p>
          <a:p>
            <a:pPr algn="ctr"/>
            <a:r>
              <a:rPr lang="ru-RU" sz="1400" dirty="0"/>
              <a:t> </a:t>
            </a:r>
            <a:r>
              <a:rPr lang="ru-RU" sz="1400" dirty="0" smtClean="0"/>
              <a:t>8,7%</a:t>
            </a:r>
            <a:endParaRPr lang="ru-RU" sz="1400" dirty="0"/>
          </a:p>
        </p:txBody>
      </p:sp>
      <p:sp>
        <p:nvSpPr>
          <p:cNvPr id="20" name="Цилиндр 19"/>
          <p:cNvSpPr/>
          <p:nvPr/>
        </p:nvSpPr>
        <p:spPr>
          <a:xfrm>
            <a:off x="5718144" y="961844"/>
            <a:ext cx="1455654" cy="2064631"/>
          </a:xfrm>
          <a:prstGeom prst="can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Общегосударственная деятельность   9 445,5 тыс. руб. </a:t>
            </a:r>
          </a:p>
          <a:p>
            <a:pPr algn="ctr"/>
            <a:r>
              <a:rPr lang="ru-RU" sz="1500" dirty="0" smtClean="0"/>
              <a:t>15,5%</a:t>
            </a:r>
            <a:endParaRPr lang="ru-RU" sz="1500" dirty="0"/>
          </a:p>
        </p:txBody>
      </p:sp>
      <p:sp>
        <p:nvSpPr>
          <p:cNvPr id="23" name="Блок-схема: извлечение 22"/>
          <p:cNvSpPr/>
          <p:nvPr/>
        </p:nvSpPr>
        <p:spPr>
          <a:xfrm rot="3463720">
            <a:off x="7631122" y="1816156"/>
            <a:ext cx="2128756" cy="2413107"/>
          </a:xfrm>
          <a:prstGeom prst="flowChartExtra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  <a:bevelB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Физическая культура, культура и СМИ 5 688,0 тыс. </a:t>
            </a:r>
            <a:r>
              <a:rPr lang="ru-RU" sz="1200" dirty="0" err="1" smtClean="0"/>
              <a:t>руб</a:t>
            </a:r>
            <a:r>
              <a:rPr lang="ru-RU" sz="1200" dirty="0" smtClean="0"/>
              <a:t> 9,3%</a:t>
            </a:r>
            <a:endParaRPr lang="ru-RU" dirty="0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1833971">
            <a:off x="6942471" y="3641912"/>
            <a:ext cx="3858708" cy="2409984"/>
          </a:xfrm>
          <a:prstGeom prst="triangl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Здравоохранение  12 351,7 тыс. </a:t>
            </a:r>
            <a:r>
              <a:rPr lang="ru-RU" dirty="0" err="1" smtClean="0"/>
              <a:t>руб</a:t>
            </a:r>
            <a:r>
              <a:rPr lang="ru-RU" dirty="0" smtClean="0"/>
              <a:t> 20,3%</a:t>
            </a:r>
            <a:endParaRPr lang="ru-RU" dirty="0"/>
          </a:p>
        </p:txBody>
      </p:sp>
      <p:sp>
        <p:nvSpPr>
          <p:cNvPr id="31" name="Блок-схема: извлечение 30"/>
          <p:cNvSpPr/>
          <p:nvPr/>
        </p:nvSpPr>
        <p:spPr>
          <a:xfrm rot="4594803">
            <a:off x="6333624" y="3130265"/>
            <a:ext cx="1856590" cy="2032505"/>
          </a:xfrm>
          <a:prstGeom prst="flowChartExtra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  <a:bevelB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Социальная политика 3955,8 тыс. руб. 6,5%</a:t>
            </a:r>
            <a:endParaRPr lang="ru-RU" sz="1100" dirty="0"/>
          </a:p>
        </p:txBody>
      </p:sp>
      <p:sp>
        <p:nvSpPr>
          <p:cNvPr id="35" name="Блок-схема: извлечение 34"/>
          <p:cNvSpPr/>
          <p:nvPr/>
        </p:nvSpPr>
        <p:spPr>
          <a:xfrm rot="17666406">
            <a:off x="7959319" y="2537200"/>
            <a:ext cx="4263298" cy="2628467"/>
          </a:xfrm>
          <a:prstGeom prst="flowChartExtra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Образование 21218,6 тыс. </a:t>
            </a:r>
            <a:r>
              <a:rPr lang="ru-RU" dirty="0" err="1" smtClean="0"/>
              <a:t>руб</a:t>
            </a:r>
            <a:r>
              <a:rPr lang="ru-RU" dirty="0" smtClean="0"/>
              <a:t> 34,8%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96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Лента лицом вверх 8"/>
          <p:cNvSpPr/>
          <p:nvPr/>
        </p:nvSpPr>
        <p:spPr>
          <a:xfrm>
            <a:off x="78376" y="43542"/>
            <a:ext cx="12052663" cy="1200696"/>
          </a:xfrm>
          <a:prstGeom prst="ribbon2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Общегосударственная деятельность</a:t>
            </a:r>
            <a:endParaRPr lang="ru-RU" sz="2800" b="1" dirty="0"/>
          </a:p>
        </p:txBody>
      </p:sp>
      <p:sp>
        <p:nvSpPr>
          <p:cNvPr id="10" name="6-конечная звезда 9"/>
          <p:cNvSpPr/>
          <p:nvPr/>
        </p:nvSpPr>
        <p:spPr>
          <a:xfrm>
            <a:off x="227562" y="1270907"/>
            <a:ext cx="2646267" cy="2580458"/>
          </a:xfrm>
          <a:prstGeom prst="star6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Органы местного управления и самоуправления 5907,4 тыс. руб.</a:t>
            </a:r>
            <a:endParaRPr lang="ru-RU" sz="1400" b="1" dirty="0"/>
          </a:p>
        </p:txBody>
      </p:sp>
      <p:sp>
        <p:nvSpPr>
          <p:cNvPr id="11" name="6-конечная звезда 10"/>
          <p:cNvSpPr/>
          <p:nvPr/>
        </p:nvSpPr>
        <p:spPr>
          <a:xfrm>
            <a:off x="4977009" y="3480164"/>
            <a:ext cx="3714765" cy="3420290"/>
          </a:xfrm>
          <a:prstGeom prst="star6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/>
              <a:t>Расходы советов</a:t>
            </a:r>
            <a:endParaRPr lang="ru-RU" sz="1500" b="1" dirty="0"/>
          </a:p>
          <a:p>
            <a:pPr algn="ctr"/>
            <a:r>
              <a:rPr lang="ru-RU" sz="1500" b="1" dirty="0" smtClean="0"/>
              <a:t> на функционирование пунктов  охраны общественного порядка 2,3 тыс. </a:t>
            </a:r>
            <a:r>
              <a:rPr lang="ru-RU" sz="1500" b="1" dirty="0" err="1" smtClean="0"/>
              <a:t>руб</a:t>
            </a:r>
            <a:r>
              <a:rPr lang="ru-RU" sz="1500" b="1" dirty="0" smtClean="0"/>
              <a:t> </a:t>
            </a:r>
            <a:endParaRPr lang="ru-RU" sz="1500" b="1" dirty="0"/>
          </a:p>
        </p:txBody>
      </p:sp>
      <p:sp>
        <p:nvSpPr>
          <p:cNvPr id="12" name="6-конечная звезда 11"/>
          <p:cNvSpPr/>
          <p:nvPr/>
        </p:nvSpPr>
        <p:spPr>
          <a:xfrm>
            <a:off x="-1" y="3803467"/>
            <a:ext cx="3126133" cy="2762796"/>
          </a:xfrm>
          <a:prstGeom prst="star6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Государственные архивы 36,6 тыс. руб.</a:t>
            </a:r>
            <a:endParaRPr lang="ru-RU" sz="1600" b="1" dirty="0"/>
          </a:p>
        </p:txBody>
      </p:sp>
      <p:sp>
        <p:nvSpPr>
          <p:cNvPr id="15" name="6-конечная звезда 14"/>
          <p:cNvSpPr/>
          <p:nvPr/>
        </p:nvSpPr>
        <p:spPr>
          <a:xfrm>
            <a:off x="4812106" y="1137012"/>
            <a:ext cx="2678279" cy="3191148"/>
          </a:xfrm>
          <a:prstGeom prst="star6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Центры по обеспечению деятельности бюджетных организаций 2521,2 тыс. руб.</a:t>
            </a:r>
            <a:endParaRPr lang="ru-RU" sz="1400" b="1" dirty="0"/>
          </a:p>
        </p:txBody>
      </p:sp>
      <p:sp>
        <p:nvSpPr>
          <p:cNvPr id="16" name="6-конечная звезда 15"/>
          <p:cNvSpPr/>
          <p:nvPr/>
        </p:nvSpPr>
        <p:spPr>
          <a:xfrm>
            <a:off x="2873829" y="4663437"/>
            <a:ext cx="2458445" cy="2194563"/>
          </a:xfrm>
          <a:prstGeom prst="star6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Прочие      37,7 </a:t>
            </a:r>
            <a:r>
              <a:rPr lang="ru-RU" sz="1600" b="1" dirty="0" err="1" smtClean="0"/>
              <a:t>тыс</a:t>
            </a:r>
            <a:r>
              <a:rPr lang="ru-RU" sz="1600" b="1" dirty="0" smtClean="0"/>
              <a:t> руб.</a:t>
            </a:r>
            <a:endParaRPr lang="ru-RU" sz="1600" b="1" dirty="0"/>
          </a:p>
        </p:txBody>
      </p:sp>
      <p:sp>
        <p:nvSpPr>
          <p:cNvPr id="17" name="6-конечная звезда 16"/>
          <p:cNvSpPr/>
          <p:nvPr/>
        </p:nvSpPr>
        <p:spPr>
          <a:xfrm>
            <a:off x="7006665" y="1137011"/>
            <a:ext cx="3370218" cy="3940085"/>
          </a:xfrm>
          <a:prstGeom prst="star6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Расходы на финансирование работ(услуг) по содержанию и эксплуатации республиканской системы мониторинга общественной безопасности 7,5 тыс. руб.</a:t>
            </a:r>
          </a:p>
          <a:p>
            <a:pPr algn="ctr"/>
            <a:endParaRPr lang="ru-RU" sz="1200" dirty="0"/>
          </a:p>
        </p:txBody>
      </p:sp>
      <p:sp>
        <p:nvSpPr>
          <p:cNvPr id="18" name="6-конечная звезда 17"/>
          <p:cNvSpPr/>
          <p:nvPr/>
        </p:nvSpPr>
        <p:spPr>
          <a:xfrm>
            <a:off x="9060043" y="3803467"/>
            <a:ext cx="2931659" cy="3054533"/>
          </a:xfrm>
          <a:prstGeom prst="star6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Расходы на снос  пустующих жилых домов хозяйственных и иных построек 100,0 тыс. руб.</a:t>
            </a:r>
            <a:endParaRPr lang="ru-RU" sz="1400" b="1" dirty="0"/>
          </a:p>
        </p:txBody>
      </p:sp>
      <p:sp>
        <p:nvSpPr>
          <p:cNvPr id="19" name="6-конечная звезда 18"/>
          <p:cNvSpPr/>
          <p:nvPr/>
        </p:nvSpPr>
        <p:spPr>
          <a:xfrm>
            <a:off x="9936481" y="1270907"/>
            <a:ext cx="2194558" cy="2708910"/>
          </a:xfrm>
          <a:prstGeom prst="star6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Возмещение расходов по оплате услуг адвокатов 4,2 тыс. </a:t>
            </a:r>
            <a:r>
              <a:rPr lang="ru-RU" sz="1400" b="1" dirty="0" err="1" smtClean="0"/>
              <a:t>руб</a:t>
            </a:r>
            <a:endParaRPr lang="ru-RU" sz="1400" b="1" dirty="0"/>
          </a:p>
        </p:txBody>
      </p:sp>
      <p:sp>
        <p:nvSpPr>
          <p:cNvPr id="20" name="7-конечная звезда 19"/>
          <p:cNvSpPr/>
          <p:nvPr/>
        </p:nvSpPr>
        <p:spPr>
          <a:xfrm>
            <a:off x="1942354" y="1733007"/>
            <a:ext cx="3700799" cy="3108959"/>
          </a:xfrm>
          <a:prstGeom prst="star7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1500" b="1" dirty="0" smtClean="0"/>
              <a:t>Резервные </a:t>
            </a:r>
            <a:r>
              <a:rPr lang="ru-RU" sz="1500" b="1" dirty="0"/>
              <a:t>фонды местных исполнительных и </a:t>
            </a:r>
            <a:r>
              <a:rPr lang="ru-RU" sz="1500" b="1" dirty="0" smtClean="0"/>
              <a:t>распорядительных органов 107,1 </a:t>
            </a:r>
            <a:r>
              <a:rPr lang="ru-RU" sz="1500" b="1" dirty="0" err="1" smtClean="0"/>
              <a:t>тыс.руб</a:t>
            </a:r>
            <a:r>
              <a:rPr lang="ru-RU" sz="1500" b="1" dirty="0" smtClean="0"/>
              <a:t>. </a:t>
            </a:r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val="80539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93645965"/>
              </p:ext>
            </p:extLst>
          </p:nvPr>
        </p:nvGraphicFramePr>
        <p:xfrm>
          <a:off x="1700518" y="462011"/>
          <a:ext cx="5990067" cy="5919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864867" y="972152"/>
            <a:ext cx="1867301" cy="11357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 descr="Физкультура и спорт картинки (37 фото)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848" y="739941"/>
            <a:ext cx="2857500" cy="17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Как рассчитывается пенсия в Беларуси - Гродненская областная организация  Белорусского профсоюза работников транспорта и коммуникаций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42" y="2843513"/>
            <a:ext cx="2834305" cy="1661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Где пройти санаторно-курортное лечение в России? | Yablor.ru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42" y="4814452"/>
            <a:ext cx="2834305" cy="17596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598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2419956"/>
              </p:ext>
            </p:extLst>
          </p:nvPr>
        </p:nvGraphicFramePr>
        <p:xfrm>
          <a:off x="231006" y="-144379"/>
          <a:ext cx="11704320" cy="7002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170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706" y="291966"/>
            <a:ext cx="10757479" cy="73793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ремонтов в учреждениях социальной сферы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507" y="1029903"/>
            <a:ext cx="4918510" cy="52168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Образование – 418,1 тыс. рублей:</a:t>
            </a:r>
          </a:p>
          <a:p>
            <a:r>
              <a:rPr lang="ru-RU" dirty="0" smtClean="0"/>
              <a:t>капитальный </a:t>
            </a:r>
            <a:r>
              <a:rPr lang="ru-RU" dirty="0"/>
              <a:t>ремонт с элементами модернизации ГУО «Детский сад №3 </a:t>
            </a:r>
            <a:r>
              <a:rPr lang="ru-RU" dirty="0" err="1"/>
              <a:t>г.п</a:t>
            </a:r>
            <a:r>
              <a:rPr lang="ru-RU" dirty="0"/>
              <a:t>. Октябрьский» – </a:t>
            </a:r>
            <a:r>
              <a:rPr lang="ru-RU" dirty="0" smtClean="0"/>
              <a:t>50,0 тыс. рублей;</a:t>
            </a:r>
            <a:endParaRPr lang="ru-RU" dirty="0"/>
          </a:p>
          <a:p>
            <a:r>
              <a:rPr lang="ru-RU" dirty="0"/>
              <a:t>текущий ремонта системы отопления и водоснабжения ГУО «Детский сад №1 </a:t>
            </a:r>
            <a:r>
              <a:rPr lang="ru-RU" dirty="0" err="1"/>
              <a:t>г.п</a:t>
            </a:r>
            <a:r>
              <a:rPr lang="ru-RU" dirty="0"/>
              <a:t>. Октябрьский» – </a:t>
            </a:r>
            <a:r>
              <a:rPr lang="ru-RU" dirty="0" smtClean="0"/>
              <a:t>50,0 </a:t>
            </a:r>
            <a:r>
              <a:rPr lang="ru-RU" dirty="0"/>
              <a:t>тыс. </a:t>
            </a:r>
            <a:r>
              <a:rPr lang="ru-RU" dirty="0" smtClean="0"/>
              <a:t>рублей;</a:t>
            </a:r>
            <a:endParaRPr lang="ru-RU" dirty="0"/>
          </a:p>
          <a:p>
            <a:r>
              <a:rPr lang="ru-RU" dirty="0"/>
              <a:t>текущий ремонт инженерных сетей, канализации, замена оконных блоков в ГУО «Средняя школа №2 </a:t>
            </a:r>
            <a:r>
              <a:rPr lang="ru-RU" dirty="0" err="1"/>
              <a:t>г.п</a:t>
            </a:r>
            <a:r>
              <a:rPr lang="ru-RU" dirty="0"/>
              <a:t>. Октябрьский» – </a:t>
            </a:r>
            <a:r>
              <a:rPr lang="ru-RU" dirty="0" smtClean="0"/>
              <a:t>200,0</a:t>
            </a:r>
            <a:r>
              <a:rPr lang="ru-RU" dirty="0"/>
              <a:t> тыс. рублей</a:t>
            </a:r>
            <a:r>
              <a:rPr lang="ru-RU" dirty="0" smtClean="0"/>
              <a:t>; </a:t>
            </a:r>
            <a:endParaRPr lang="ru-RU" dirty="0"/>
          </a:p>
          <a:p>
            <a:r>
              <a:rPr lang="ru-RU" dirty="0"/>
              <a:t>текущий ремонт инженерных сетей, водоснабжения в ГУО «</a:t>
            </a:r>
            <a:r>
              <a:rPr lang="ru-RU" dirty="0" err="1"/>
              <a:t>Рассветовская</a:t>
            </a:r>
            <a:r>
              <a:rPr lang="ru-RU" dirty="0"/>
              <a:t> средняя школа Октябрьского района» – </a:t>
            </a:r>
            <a:r>
              <a:rPr lang="ru-RU" dirty="0" smtClean="0"/>
              <a:t>80,0</a:t>
            </a:r>
            <a:r>
              <a:rPr lang="ru-RU" dirty="0"/>
              <a:t> тыс. рублей</a:t>
            </a:r>
            <a:r>
              <a:rPr lang="ru-RU" dirty="0" smtClean="0"/>
              <a:t>; </a:t>
            </a:r>
            <a:endParaRPr lang="ru-RU" dirty="0"/>
          </a:p>
          <a:p>
            <a:r>
              <a:rPr lang="ru-RU" dirty="0"/>
              <a:t>замена оконных блоков в ГУО «Октябрьская районная гимназия»; ГУО «Октябрьский социально-педагогический центр» – </a:t>
            </a:r>
            <a:r>
              <a:rPr lang="ru-RU" dirty="0" smtClean="0"/>
              <a:t>5,0</a:t>
            </a:r>
            <a:r>
              <a:rPr lang="ru-RU" dirty="0"/>
              <a:t> тыс. </a:t>
            </a:r>
            <a:r>
              <a:rPr lang="ru-RU" dirty="0" smtClean="0"/>
              <a:t>рублей; </a:t>
            </a:r>
            <a:endParaRPr lang="ru-RU" dirty="0"/>
          </a:p>
          <a:p>
            <a:r>
              <a:rPr lang="ru-RU" dirty="0"/>
              <a:t>замена оконных блоков в ГУО «Октябрьский социально-педагогический центр» – </a:t>
            </a:r>
            <a:r>
              <a:rPr lang="ru-RU" dirty="0" smtClean="0"/>
              <a:t>24,0</a:t>
            </a:r>
            <a:r>
              <a:rPr lang="ru-RU" dirty="0"/>
              <a:t> тыс. рублей</a:t>
            </a:r>
            <a:r>
              <a:rPr lang="ru-RU" dirty="0" smtClean="0"/>
              <a:t>; </a:t>
            </a:r>
            <a:endParaRPr lang="ru-RU" dirty="0"/>
          </a:p>
          <a:p>
            <a:r>
              <a:rPr lang="ru-RU" dirty="0"/>
              <a:t>замена отопительного котла, ремонт кровли в Детском доме семейного типа – </a:t>
            </a:r>
            <a:r>
              <a:rPr lang="ru-RU" dirty="0" smtClean="0"/>
              <a:t>9,1</a:t>
            </a:r>
            <a:r>
              <a:rPr lang="ru-RU" dirty="0"/>
              <a:t> тыс. рублей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808846" y="1010652"/>
            <a:ext cx="4918510" cy="5216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ru-RU" sz="1500" b="1" dirty="0" smtClean="0"/>
              <a:t>Здравоохранение – 143,0 тыс. рублей:</a:t>
            </a:r>
          </a:p>
          <a:p>
            <a:r>
              <a:rPr lang="ru-RU" sz="1500" dirty="0" smtClean="0"/>
              <a:t>модернизация </a:t>
            </a:r>
            <a:r>
              <a:rPr lang="ru-RU" sz="1500" dirty="0"/>
              <a:t>помещений </a:t>
            </a:r>
            <a:r>
              <a:rPr lang="ru-RU" sz="1500" dirty="0" smtClean="0"/>
              <a:t>центрального стерилизационного отделения – 39,0 тыс. рублей;</a:t>
            </a:r>
          </a:p>
          <a:p>
            <a:r>
              <a:rPr lang="ru-RU" sz="1500" dirty="0" smtClean="0"/>
              <a:t>разработка </a:t>
            </a:r>
            <a:r>
              <a:rPr lang="ru-RU" sz="1500" dirty="0"/>
              <a:t>ПСД для установки автоматической пожарной сигнализации </a:t>
            </a:r>
            <a:r>
              <a:rPr lang="ru-RU" sz="1500" dirty="0" err="1"/>
              <a:t>Краснослободская</a:t>
            </a:r>
            <a:r>
              <a:rPr lang="ru-RU" sz="1500" dirty="0"/>
              <a:t> </a:t>
            </a:r>
            <a:r>
              <a:rPr lang="ru-RU" sz="1500" dirty="0" smtClean="0"/>
              <a:t>АВОП – 4,0 тыс. рублей;</a:t>
            </a:r>
          </a:p>
          <a:p>
            <a:r>
              <a:rPr lang="ru-RU" sz="1500" dirty="0" smtClean="0"/>
              <a:t>текущий </a:t>
            </a:r>
            <a:r>
              <a:rPr lang="ru-RU" sz="1500" dirty="0"/>
              <a:t>ремонт терапевтического отделения </a:t>
            </a:r>
            <a:r>
              <a:rPr lang="ru-RU" sz="1500" dirty="0" smtClean="0"/>
              <a:t>– 100,0 тыс. рублей; </a:t>
            </a:r>
          </a:p>
        </p:txBody>
      </p:sp>
    </p:spTree>
    <p:extLst>
      <p:ext uri="{BB962C8B-B14F-4D97-AF65-F5344CB8AC3E}">
        <p14:creationId xmlns:p14="http://schemas.microsoft.com/office/powerpoint/2010/main" val="1408505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64570"/>
            <a:ext cx="10058400" cy="1268928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Октябрьский район в цифрах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5210" y="1891862"/>
            <a:ext cx="4761905" cy="3121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979713" y="1737359"/>
            <a:ext cx="2765497" cy="101566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на 1.01.2025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12 666 человек</a:t>
            </a:r>
            <a:endParaRPr lang="ru-RU" sz="2800" b="1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числе:</a:t>
            </a:r>
          </a:p>
          <a:p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сельское –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5 499 человек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городское –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7 167 человек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92055" y="1737360"/>
            <a:ext cx="2635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</a:t>
            </a:r>
          </a:p>
          <a:p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1 381,3 кв. км.</a:t>
            </a:r>
            <a:endParaRPr lang="ru-RU" sz="28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66346" y="5013433"/>
            <a:ext cx="93016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Административно-территориальное деление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центр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сельских населенных пунктов</a:t>
            </a:r>
          </a:p>
        </p:txBody>
      </p:sp>
    </p:spTree>
    <p:extLst>
      <p:ext uri="{BB962C8B-B14F-4D97-AF65-F5344CB8AC3E}">
        <p14:creationId xmlns:p14="http://schemas.microsoft.com/office/powerpoint/2010/main" val="219321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628" y="-185530"/>
            <a:ext cx="3785944" cy="14326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256" y="187189"/>
            <a:ext cx="10279780" cy="94327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ru-RU" sz="4900" b="1" spc="3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en-US" sz="4900" b="1" spc="3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/>
            </a:r>
            <a:br>
              <a:rPr lang="en-US" sz="4900" b="1" spc="3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sz="4900" b="1" spc="300" dirty="0">
                <a:latin typeface="Bookman Old Style" panose="02050604050505020204" pitchFamily="18" charset="0"/>
              </a:rPr>
              <a:t/>
            </a:r>
            <a:br>
              <a:rPr lang="en-US" sz="4900" b="1" spc="300" dirty="0">
                <a:latin typeface="Bookman Old Style" panose="02050604050505020204" pitchFamily="18" charset="0"/>
              </a:rPr>
            </a:br>
            <a:r>
              <a:rPr lang="en-US" sz="4900" b="1" spc="300" dirty="0" smtClean="0">
                <a:latin typeface="Bookman Old Style" panose="02050604050505020204" pitchFamily="18" charset="0"/>
              </a:rPr>
              <a:t/>
            </a:r>
            <a:br>
              <a:rPr lang="en-US" sz="4900" b="1" spc="300" dirty="0" smtClean="0">
                <a:latin typeface="Bookman Old Style" panose="02050604050505020204" pitchFamily="18" charset="0"/>
              </a:rPr>
            </a:br>
            <a:r>
              <a:rPr lang="en-US" sz="4900" b="1" spc="300" dirty="0">
                <a:latin typeface="Bookman Old Style" panose="02050604050505020204" pitchFamily="18" charset="0"/>
              </a:rPr>
              <a:t/>
            </a:r>
            <a:br>
              <a:rPr lang="en-US" sz="4900" b="1" spc="300" dirty="0">
                <a:latin typeface="Bookman Old Style" panose="02050604050505020204" pitchFamily="18" charset="0"/>
              </a:rPr>
            </a:br>
            <a:r>
              <a:rPr lang="en-US" sz="4900" b="1" spc="300" dirty="0" smtClean="0">
                <a:latin typeface="Bookman Old Style" panose="02050604050505020204" pitchFamily="18" charset="0"/>
              </a:rPr>
              <a:t>                </a:t>
            </a:r>
            <a:br>
              <a:rPr lang="en-US" sz="4900" b="1" spc="300" dirty="0" smtClean="0">
                <a:latin typeface="Bookman Old Style" panose="02050604050505020204" pitchFamily="18" charset="0"/>
              </a:rPr>
            </a:br>
            <a:r>
              <a:rPr lang="en-US" sz="4900" b="1" spc="300" dirty="0">
                <a:latin typeface="Bookman Old Style" panose="02050604050505020204" pitchFamily="18" charset="0"/>
              </a:rPr>
              <a:t> </a:t>
            </a:r>
            <a:r>
              <a:rPr lang="en-US" sz="3600" b="1" spc="300" dirty="0" smtClean="0">
                <a:latin typeface="Bookman Old Style" panose="02050604050505020204" pitchFamily="18" charset="0"/>
              </a:rPr>
              <a:t> </a:t>
            </a:r>
            <a:r>
              <a:rPr lang="ru-RU" sz="3600" b="1" spc="300" dirty="0">
                <a:latin typeface="Bookman Old Style" panose="02050604050505020204" pitchFamily="18" charset="0"/>
              </a:rPr>
              <a:t/>
            </a:r>
            <a:br>
              <a:rPr lang="ru-RU" sz="3600" b="1" spc="300" dirty="0">
                <a:latin typeface="Bookman Old Style" panose="02050604050505020204" pitchFamily="18" charset="0"/>
              </a:rPr>
            </a:br>
            <a:r>
              <a:rPr lang="ru-RU" sz="3600" b="1" spc="300" dirty="0" smtClean="0">
                <a:latin typeface="Bookman Old Style" panose="02050604050505020204" pitchFamily="18" charset="0"/>
              </a:rPr>
              <a:t/>
            </a:r>
            <a:br>
              <a:rPr lang="ru-RU" sz="3600" b="1" spc="300" dirty="0" smtClean="0">
                <a:latin typeface="Bookman Old Style" panose="02050604050505020204" pitchFamily="18" charset="0"/>
              </a:rPr>
            </a:br>
            <a:r>
              <a:rPr lang="ru-RU" sz="3600" b="1" spc="300" dirty="0">
                <a:latin typeface="Bookman Old Style" panose="02050604050505020204" pitchFamily="18" charset="0"/>
              </a:rPr>
              <a:t/>
            </a:r>
            <a:br>
              <a:rPr lang="ru-RU" sz="3600" b="1" spc="300" dirty="0">
                <a:latin typeface="Bookman Old Style" panose="02050604050505020204" pitchFamily="18" charset="0"/>
              </a:rPr>
            </a:br>
            <a:r>
              <a:rPr lang="ru-RU" sz="3600" b="1" spc="300" dirty="0" smtClean="0">
                <a:latin typeface="Bookman Old Style" panose="02050604050505020204" pitchFamily="18" charset="0"/>
              </a:rPr>
              <a:t/>
            </a:r>
            <a:br>
              <a:rPr lang="ru-RU" sz="3600" b="1" spc="300" dirty="0" smtClean="0">
                <a:latin typeface="Bookman Old Style" panose="02050604050505020204" pitchFamily="18" charset="0"/>
              </a:rPr>
            </a:br>
            <a:r>
              <a:rPr lang="ru-RU" sz="3600" b="1" spc="300" dirty="0">
                <a:latin typeface="Bookman Old Style" panose="02050604050505020204" pitchFamily="18" charset="0"/>
              </a:rPr>
              <a:t/>
            </a:r>
            <a:br>
              <a:rPr lang="ru-RU" sz="3600" b="1" spc="300" dirty="0">
                <a:latin typeface="Bookman Old Style" panose="02050604050505020204" pitchFamily="18" charset="0"/>
              </a:rPr>
            </a:br>
            <a:r>
              <a:rPr lang="ru-RU" sz="3600" b="1" spc="300" dirty="0" smtClean="0">
                <a:latin typeface="Bookman Old Style" panose="02050604050505020204" pitchFamily="18" charset="0"/>
              </a:rPr>
              <a:t>Основные определения</a:t>
            </a:r>
            <a:br>
              <a:rPr lang="ru-RU" sz="3600" b="1" spc="300" dirty="0" smtClean="0">
                <a:latin typeface="Bookman Old Style" panose="02050604050505020204" pitchFamily="18" charset="0"/>
              </a:rPr>
            </a:br>
            <a:r>
              <a:rPr lang="ru-RU" sz="3600" b="1" spc="300" dirty="0" smtClean="0">
                <a:latin typeface="Bookman Old Style" panose="02050604050505020204" pitchFamily="18" charset="0"/>
              </a:rPr>
              <a:t>бюджетного законодательства</a:t>
            </a:r>
            <a:endParaRPr lang="ru-RU" sz="4900" b="1" spc="3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256" y="1247154"/>
            <a:ext cx="11838635" cy="5509781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план формирования и использования денежных средств для обеспечения реализации задач и функций государства, принимаемый на один финансовый год и действующий с 1 января по 31 декабря календарного года </a:t>
            </a:r>
          </a:p>
          <a:p>
            <a:pPr algn="just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Бюджетная система Республики Беларусь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республиканский бюджет и местные бюджеты. Республиканский бюджет утверждается в форме закона, местные бюджеты – в форме решений местных Советов депутатов</a:t>
            </a:r>
          </a:p>
          <a:p>
            <a:pPr algn="just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процесс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деятельность по составлению, рассмотрению, утверждению и исполнению бюджетов, контролю за их исполнением, а также составлению, рассмотрению и утверждению отчетов об исполнении</a:t>
            </a:r>
          </a:p>
          <a:p>
            <a:pPr algn="just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в бюджет денежные средства</a:t>
            </a:r>
          </a:p>
          <a:p>
            <a:pPr algn="just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–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средства, направляемые на финансовое обеспечение задач и функций государства</a:t>
            </a:r>
          </a:p>
          <a:p>
            <a:pPr algn="just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бюджетные средства, передаваемые из одного бюджета в другой бюджет на безвозвратной и безвозмездной основе</a:t>
            </a:r>
          </a:p>
          <a:p>
            <a:pPr algn="just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балансированный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бюджет, в котором расходы равны его доходам и иным поступлениям в бюджет (источникам финансирования дефицита бюджета)</a:t>
            </a:r>
          </a:p>
          <a:p>
            <a:pPr algn="just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превышение доходов бюджета над его расходами</a:t>
            </a:r>
          </a:p>
          <a:p>
            <a:pPr algn="just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превышение расходов бюджета над его доходами</a:t>
            </a:r>
          </a:p>
          <a:p>
            <a:pPr algn="just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финансирования дефицита бюджета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дефицит бюджета обеспечивается финансированием за счет поступлений из соответствующих источников финансирования дефицита бюджета, к которым относятся заемные средства, остатки средств бюджета и др. Утверждение бюджета с дефицитом допускается при наличии источников финансирования дефицита бюджета</a:t>
            </a:r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009" y="1"/>
            <a:ext cx="2226640" cy="13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64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188537" y="150829"/>
            <a:ext cx="11821212" cy="6608190"/>
          </a:xfrm>
          <a:prstGeom prst="rect">
            <a:avLst/>
          </a:prstGeom>
          <a:noFill/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47451" y="330506"/>
            <a:ext cx="1010246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rgbClr val="000000"/>
              </a:solidFill>
            </a:endParaRPr>
          </a:p>
          <a:p>
            <a:pPr algn="just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▪ БЮДЖЕТНЫЙ ПРОЦЕСС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-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деятельность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по составлению, рассмотрению, утверждению и исполнению бюджетов, контролю за их исполнением, а также составлению, рассмотрению и утверждению отчетов об их исполнению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35" y="1762812"/>
            <a:ext cx="11821213" cy="490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5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523702" y="0"/>
            <a:ext cx="11018942" cy="135172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Бюджетная система Октябрьского района</a:t>
            </a: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9319022"/>
              </p:ext>
            </p:extLst>
          </p:nvPr>
        </p:nvGraphicFramePr>
        <p:xfrm>
          <a:off x="276034" y="997527"/>
          <a:ext cx="11837323" cy="5860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310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7165" y="834888"/>
            <a:ext cx="10601739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ru-RU" sz="2200" b="1" u="sng" dirty="0">
                <a:solidFill>
                  <a:prstClr val="black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Образование</a:t>
            </a:r>
          </a:p>
          <a:p>
            <a:pPr lvl="0" defTabSz="914400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учреждений дошкольного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среднегодовое количество </a:t>
            </a:r>
          </a:p>
          <a:p>
            <a:pPr lvl="0" defTabSz="91440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255</a:t>
            </a:r>
          </a:p>
          <a:p>
            <a:pPr lvl="0" defTabSz="914400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учреждений общего среднего образования, число учащихся 1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lvl="0"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центр коррекционно-развивающего обучения и реабилитации, </a:t>
            </a: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 обучается 10 человек</a:t>
            </a:r>
          </a:p>
          <a:p>
            <a:pPr lvl="0" defTabSz="914400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детская школа искусств, обучаются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129 учащихся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центр творчества детей и молодежи, обучаются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522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lvl="0"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социально-педагогический центр, среднегодовое количество воспитанников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  <a:p>
            <a:pPr lvl="0" defTabSz="914400"/>
            <a:endParaRPr lang="ru-RU" sz="2200" b="1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/>
            <a:endParaRPr lang="ru-RU" sz="2200" b="1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/>
            <a:r>
              <a:rPr lang="ru-RU" sz="2200" b="1" u="sng" dirty="0" smtClean="0">
                <a:solidFill>
                  <a:prstClr val="black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Здравоохранение</a:t>
            </a:r>
            <a:endParaRPr lang="ru-RU" sz="2200" b="1" u="sng" dirty="0">
              <a:solidFill>
                <a:prstClr val="black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lvl="0"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больничных организаций</a:t>
            </a:r>
          </a:p>
          <a:p>
            <a:pPr lvl="0"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амбулаторно-поликлинических организаций</a:t>
            </a:r>
          </a:p>
          <a:p>
            <a:pPr lvl="0" defTabSz="914400"/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– практикующих врачей</a:t>
            </a:r>
          </a:p>
          <a:p>
            <a:pPr lvl="0" defTabSz="914400"/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– средних медицинских работников</a:t>
            </a:r>
          </a:p>
          <a:p>
            <a:pPr lvl="0" defTabSz="914400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135,4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–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посещений врачей на амбулаторном приеме и врачами на дому</a:t>
            </a:r>
          </a:p>
          <a:p>
            <a:pPr lvl="0" defTabSz="914400"/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больничных коек</a:t>
            </a:r>
          </a:p>
          <a:p>
            <a:pPr lvl="0" defTabSz="91440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740" y="834888"/>
            <a:ext cx="3133459" cy="19215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3" y="3992814"/>
            <a:ext cx="2974522" cy="1749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2866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4834" y="702363"/>
            <a:ext cx="8030817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ru-RU" sz="2200" b="1" dirty="0">
                <a:solidFill>
                  <a:prstClr val="black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Культура</a:t>
            </a:r>
          </a:p>
          <a:p>
            <a:pPr lvl="0"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ГУК «Центральная районная библиотека»,</a:t>
            </a:r>
          </a:p>
          <a:p>
            <a:pPr lvl="0"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обособленных структурных подразделений районной библиотеки, расположенных в сельской местности</a:t>
            </a:r>
          </a:p>
          <a:p>
            <a:pPr lvl="0"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ГУК «Центр истории и культуры Октябрьского района»</a:t>
            </a:r>
          </a:p>
          <a:p>
            <a:pPr marL="342900" lvl="0" indent="-342900" defTabSz="914400">
              <a:buAutoNum type="arabicPlain"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ГУК «Центр культурно-досуговой деятельности Октябрьского района»</a:t>
            </a:r>
          </a:p>
          <a:p>
            <a:pPr lvl="0" defTabSz="91440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«Октябрьский центр досуга»</a:t>
            </a:r>
          </a:p>
          <a:p>
            <a:pPr lvl="0" defTabSz="91440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«Культурно-развлекательный комплекс «Бубновка»                          филиал «Октябрьский районный дом ремесел»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/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обособленные учреждения клубного типа</a:t>
            </a:r>
          </a:p>
          <a:p>
            <a:pPr lvl="0"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1 -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зоопарк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0" y="408554"/>
            <a:ext cx="3461444" cy="26636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49358" y="4200938"/>
            <a:ext cx="605624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ru-RU" sz="2200" b="1" dirty="0">
                <a:solidFill>
                  <a:prstClr val="black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Физическая культура и </a:t>
            </a:r>
            <a:r>
              <a:rPr lang="ru-RU" sz="2200" b="1" dirty="0" smtClean="0">
                <a:solidFill>
                  <a:prstClr val="black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спорт</a:t>
            </a:r>
          </a:p>
          <a:p>
            <a:pPr lvl="0" defTabSz="914400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специализированное учебно-спортивное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учреждение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число учащихся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154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101" y="3892047"/>
            <a:ext cx="4026175" cy="208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8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1161" y="88894"/>
            <a:ext cx="11590638" cy="188122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61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Бюджет </a:t>
            </a:r>
            <a:r>
              <a:rPr lang="ru-RU" sz="6100" b="1" dirty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Октябрьского </a:t>
            </a:r>
            <a:r>
              <a:rPr lang="en-US" sz="61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en-US" sz="61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61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района </a:t>
            </a:r>
            <a:r>
              <a:rPr lang="ru-RU" sz="6100" b="1" dirty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на </a:t>
            </a:r>
            <a:r>
              <a:rPr lang="ru-RU" sz="61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2026 </a:t>
            </a:r>
            <a:r>
              <a:rPr lang="ru-RU" sz="6100" b="1" dirty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год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1402" y="1620981"/>
            <a:ext cx="11780397" cy="5137265"/>
          </a:xfr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800" dirty="0"/>
              <a:t>    </a:t>
            </a:r>
            <a:endParaRPr lang="ru-RU" sz="2800" dirty="0" smtClean="0"/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консолидированного бюджета </a:t>
            </a:r>
            <a:r>
              <a:rPr lang="ru-RU" sz="1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доходам и расходам  на </a:t>
            </a:r>
            <a:r>
              <a:rPr lang="ru-RU" sz="1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1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запланирован в размере </a:t>
            </a:r>
            <a:r>
              <a:rPr lang="ru-RU" sz="1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n-US" sz="1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961</a:t>
            </a:r>
            <a:r>
              <a:rPr lang="en-US" sz="1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,4 </a:t>
            </a:r>
            <a:r>
              <a:rPr lang="ru-RU" sz="1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1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  <a:p>
            <a:pPr marL="36000">
              <a:spcBef>
                <a:spcPts val="0"/>
              </a:spcBef>
              <a:spcAft>
                <a:spcPts val="0"/>
              </a:spcAft>
            </a:pPr>
            <a:endParaRPr lang="ru-RU" sz="1800" i="1" u="sng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i="1" u="sng" dirty="0"/>
          </a:p>
        </p:txBody>
      </p:sp>
      <p:sp>
        <p:nvSpPr>
          <p:cNvPr id="2" name="Овал 1"/>
          <p:cNvSpPr/>
          <p:nvPr/>
        </p:nvSpPr>
        <p:spPr>
          <a:xfrm>
            <a:off x="2073897" y="2655963"/>
            <a:ext cx="1461155" cy="88946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1995055" y="3563896"/>
            <a:ext cx="1470977" cy="186431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60 961,4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 rot="1152071">
            <a:off x="2799937" y="3807896"/>
            <a:ext cx="1325249" cy="39069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447309" y="2664729"/>
            <a:ext cx="1425590" cy="89916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558675" y="3582187"/>
            <a:ext cx="1449382" cy="1787835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60 961,4 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/>
          </a:p>
        </p:txBody>
      </p:sp>
      <p:sp>
        <p:nvSpPr>
          <p:cNvPr id="9" name="Овал 8"/>
          <p:cNvSpPr/>
          <p:nvPr/>
        </p:nvSpPr>
        <p:spPr>
          <a:xfrm rot="20162338">
            <a:off x="3807605" y="3772553"/>
            <a:ext cx="1416870" cy="402801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82404" y="5351552"/>
            <a:ext cx="310473" cy="9197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57492" y="5351552"/>
            <a:ext cx="320512" cy="9197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179765" y="5283178"/>
            <a:ext cx="320511" cy="9197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946909" y="5291765"/>
            <a:ext cx="298307" cy="9111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845434" y="3930977"/>
            <a:ext cx="1742385" cy="11730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0"/>
          </a:effectLst>
          <a:scene3d>
            <a:camera prst="orthographicFront"/>
            <a:lightRig rig="threePt" dir="t"/>
          </a:scene3d>
          <a:sp3d prstMaterial="flat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Неналоговые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д</a:t>
            </a:r>
            <a:r>
              <a:rPr lang="ru-RU" dirty="0" smtClean="0">
                <a:solidFill>
                  <a:schemeClr val="tx1"/>
                </a:solidFill>
              </a:rPr>
              <a:t>оходы 1 9</a:t>
            </a:r>
            <a:r>
              <a:rPr lang="en-US" dirty="0" smtClean="0">
                <a:solidFill>
                  <a:schemeClr val="tx1"/>
                </a:solidFill>
              </a:rPr>
              <a:t>94,7</a:t>
            </a:r>
            <a:r>
              <a:rPr lang="ru-RU" dirty="0" smtClean="0">
                <a:solidFill>
                  <a:schemeClr val="tx1"/>
                </a:solidFill>
              </a:rPr>
              <a:t> тыс.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руб. (3,3%)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700919" y="3930977"/>
            <a:ext cx="2801270" cy="119381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Налоговые доходы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19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416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7</a:t>
            </a:r>
            <a:r>
              <a:rPr lang="ru-RU" dirty="0" smtClean="0">
                <a:solidFill>
                  <a:schemeClr val="tx1"/>
                </a:solidFill>
              </a:rPr>
              <a:t> тыс.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руб. (3</a:t>
            </a:r>
            <a:r>
              <a:rPr lang="en-US" dirty="0" smtClean="0">
                <a:solidFill>
                  <a:schemeClr val="tx1"/>
                </a:solidFill>
              </a:rPr>
              <a:t>1</a:t>
            </a:r>
            <a:r>
              <a:rPr lang="ru-RU" dirty="0" smtClean="0">
                <a:solidFill>
                  <a:schemeClr val="tx1"/>
                </a:solidFill>
              </a:rPr>
              <a:t>,8%)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21735" y="5334193"/>
            <a:ext cx="4580454" cy="115144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Безвозмездные поступления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9</a:t>
            </a:r>
            <a:r>
              <a:rPr lang="ru-RU" dirty="0" smtClean="0">
                <a:solidFill>
                  <a:schemeClr val="tx1"/>
                </a:solidFill>
              </a:rPr>
              <a:t> 55</a:t>
            </a:r>
            <a:r>
              <a:rPr lang="en-US" dirty="0" smtClean="0">
                <a:solidFill>
                  <a:schemeClr val="tx1"/>
                </a:solidFill>
              </a:rPr>
              <a:t>0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0</a:t>
            </a:r>
            <a:r>
              <a:rPr lang="ru-RU" dirty="0" smtClean="0">
                <a:solidFill>
                  <a:schemeClr val="tx1"/>
                </a:solidFill>
              </a:rPr>
              <a:t> тыс.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руб. (6</a:t>
            </a:r>
            <a:r>
              <a:rPr lang="en-US" dirty="0" smtClean="0">
                <a:solidFill>
                  <a:schemeClr val="tx1"/>
                </a:solidFill>
              </a:rPr>
              <a:t>4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9</a:t>
            </a:r>
            <a:r>
              <a:rPr lang="ru-RU" dirty="0" smtClean="0">
                <a:solidFill>
                  <a:schemeClr val="tx1"/>
                </a:solidFill>
              </a:rPr>
              <a:t>%)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14456" t="16185" r="14429" b="12745"/>
          <a:stretch/>
        </p:blipFill>
        <p:spPr>
          <a:xfrm>
            <a:off x="189489" y="4884679"/>
            <a:ext cx="1878989" cy="189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18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93713" y="287338"/>
            <a:ext cx="11698287" cy="1763712"/>
          </a:xfrm>
        </p:spPr>
        <p:txBody>
          <a:bodyPr>
            <a:normAutofit/>
          </a:bodyPr>
          <a:lstStyle/>
          <a:p>
            <a:pPr algn="ctr"/>
            <a:r>
              <a:rPr lang="ru-RU" sz="2400" b="1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Основными источниками</a:t>
            </a:r>
            <a:r>
              <a:rPr lang="ru-RU" sz="2400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 формирования </a:t>
            </a:r>
            <a:r>
              <a:rPr lang="ru-RU" sz="2400" b="1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доходов</a:t>
            </a:r>
            <a:r>
              <a:rPr lang="ru-RU" sz="2400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 бюджета района на </a:t>
            </a:r>
            <a:r>
              <a:rPr lang="ru-RU" sz="2400" u="sng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2026 </a:t>
            </a:r>
            <a:r>
              <a:rPr lang="ru-RU" sz="2400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год являются следующие налоги: </a:t>
            </a:r>
            <a:br>
              <a:rPr lang="ru-RU" sz="2400" u="sng" dirty="0">
                <a:solidFill>
                  <a:srgbClr val="000000"/>
                </a:solidFill>
                <a:latin typeface="Bookman Old Style" panose="020506040505050202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 подоходный налог с физических лиц; 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налог на добавленную стоимость; 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 налоги на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собственность (земельный налог и налог на недвижимость). </a:t>
            </a:r>
            <a:endParaRPr lang="ru-RU" sz="2400" dirty="0"/>
          </a:p>
        </p:txBody>
      </p:sp>
      <p:graphicFrame>
        <p:nvGraphicFramePr>
          <p:cNvPr id="2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7778680"/>
              </p:ext>
            </p:extLst>
          </p:nvPr>
        </p:nvGraphicFramePr>
        <p:xfrm>
          <a:off x="342900" y="2108200"/>
          <a:ext cx="11456430" cy="4414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9851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4170</TotalTime>
  <Words>1441</Words>
  <Application>Microsoft Office PowerPoint</Application>
  <PresentationFormat>Широкоэкранный</PresentationFormat>
  <Paragraphs>169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Bookman Old Style</vt:lpstr>
      <vt:lpstr>Calibri</vt:lpstr>
      <vt:lpstr>Calibri Light</vt:lpstr>
      <vt:lpstr>Times New Roman</vt:lpstr>
      <vt:lpstr>Trebuchet MS</vt:lpstr>
      <vt:lpstr>Wingdings</vt:lpstr>
      <vt:lpstr>Wingdings 3</vt:lpstr>
      <vt:lpstr>Тема Office</vt:lpstr>
      <vt:lpstr>Аспект</vt:lpstr>
      <vt:lpstr>Бюджет Октябрьского  района для граждан на 2026 год</vt:lpstr>
      <vt:lpstr>Октябрьский район в цифрах</vt:lpstr>
      <vt:lpstr>                                 Основные определения бюджетного законодательства</vt:lpstr>
      <vt:lpstr>Презентация PowerPoint</vt:lpstr>
      <vt:lpstr>Бюджетная система Октябрьского района</vt:lpstr>
      <vt:lpstr>Презентация PowerPoint</vt:lpstr>
      <vt:lpstr>Презентация PowerPoint</vt:lpstr>
      <vt:lpstr> Бюджет Октябрьского  района на 2026 год</vt:lpstr>
      <vt:lpstr>Основными источниками формирования доходов бюджета района на 2026 год являются следующие налоги:  - подоходный налог с физических лиц;  - налог на добавленную стоимость;  - налоги на собственность (земельный налог и налог на недвижимость). </vt:lpstr>
      <vt:lpstr>Безвозмездные поступления  в районный бюджет в 2026 году</vt:lpstr>
      <vt:lpstr>Расходы бюджета Октябрьского района на 2026 год - 60 961,4 тыс. руб.</vt:lpstr>
      <vt:lpstr>Презентация PowerPoint</vt:lpstr>
      <vt:lpstr>Презентация PowerPoint</vt:lpstr>
      <vt:lpstr>Презентация PowerPoint</vt:lpstr>
      <vt:lpstr>Проведение ремонтов в учреждениях социальной сферы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Октябрьского района на 2024 год</dc:title>
  <dc:creator>Ефименко  Сергей  Степанович</dc:creator>
  <cp:lastModifiedBy>Сытько Екатерина Фёдоровна</cp:lastModifiedBy>
  <cp:revision>307</cp:revision>
  <dcterms:created xsi:type="dcterms:W3CDTF">2024-02-08T13:00:26Z</dcterms:created>
  <dcterms:modified xsi:type="dcterms:W3CDTF">2026-02-17T07:03:37Z</dcterms:modified>
</cp:coreProperties>
</file>