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E53B0-23B6-4843-A452-37EC59B3A7DC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A2138-93B6-4564-A612-67B8E5A54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ОСТОРОЖНО! МОШЕННИКИ!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Gl_ins\Downloads\-5215545883695455910_121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7180"/>
            <a:ext cx="6480719" cy="395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 fontScale="90000"/>
          </a:bodyPr>
          <a:lstStyle/>
          <a:p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b="1" dirty="0" smtClean="0"/>
              <a:t>БУДЬТЕ ВНИМАТЕЛЬНЫ</a:t>
            </a:r>
            <a:r>
              <a:rPr lang="ru-RU" sz="2500" dirty="0" smtClean="0"/>
              <a:t>! </a:t>
            </a:r>
            <a:br>
              <a:rPr lang="ru-RU" sz="2500" dirty="0" smtClean="0"/>
            </a:br>
            <a:r>
              <a:rPr lang="ru-RU" sz="2500" dirty="0" smtClean="0"/>
              <a:t>Злоумышленники звонят пожилым людям, представляясь сотрудниками пенсионных органов и обещают «пересчитать пенсию, увеличив ее размер» из-за «неучтённого стажа», чтобы выманить данные.</a:t>
            </a:r>
            <a:br>
              <a:rPr lang="ru-RU" sz="2500" dirty="0" smtClean="0"/>
            </a:br>
            <a:endParaRPr lang="ru-RU" sz="25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/>
              <a:t>             </a:t>
            </a:r>
            <a:r>
              <a:rPr lang="ru-RU" b="1" dirty="0" smtClean="0"/>
              <a:t>                       </a:t>
            </a:r>
            <a:r>
              <a:rPr lang="ru-RU" b="1" u="sng" dirty="0" smtClean="0"/>
              <a:t> </a:t>
            </a:r>
            <a:r>
              <a:rPr lang="ru-RU" sz="2500" b="1" u="sng" dirty="0" smtClean="0"/>
              <a:t>Как </a:t>
            </a:r>
            <a:r>
              <a:rPr lang="ru-RU" sz="2500" b="1" u="sng" dirty="0"/>
              <a:t>это работает</a:t>
            </a:r>
            <a:r>
              <a:rPr lang="ru-RU" sz="2500" b="1" u="sng" dirty="0" smtClean="0"/>
              <a:t>!</a:t>
            </a:r>
          </a:p>
          <a:p>
            <a:pPr algn="ctr">
              <a:buNone/>
            </a:pPr>
            <a:r>
              <a:rPr lang="ru-RU" sz="2500" dirty="0" smtClean="0"/>
              <a:t>                                               Вам </a:t>
            </a:r>
            <a:r>
              <a:rPr lang="ru-RU" sz="2500" dirty="0"/>
              <a:t>звонят, </a:t>
            </a:r>
            <a:r>
              <a:rPr lang="ru-RU" sz="2500" dirty="0" smtClean="0"/>
              <a:t>называют         </a:t>
            </a:r>
          </a:p>
          <a:p>
            <a:pPr algn="ctr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     реальные </a:t>
            </a:r>
            <a:r>
              <a:rPr lang="ru-RU" sz="2500" dirty="0"/>
              <a:t>адреса </a:t>
            </a:r>
            <a:r>
              <a:rPr lang="ru-RU" sz="2500" dirty="0" smtClean="0"/>
              <a:t>                      </a:t>
            </a:r>
          </a:p>
          <a:p>
            <a:pPr algn="ctr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        государственных учреждений     </a:t>
            </a:r>
          </a:p>
          <a:p>
            <a:pPr algn="ctr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       (</a:t>
            </a:r>
            <a:r>
              <a:rPr lang="ru-RU" sz="2500" dirty="0"/>
              <a:t>чтобы усыпить бдительность) </a:t>
            </a:r>
            <a:endParaRPr lang="ru-RU" sz="2500" dirty="0" smtClean="0"/>
          </a:p>
          <a:p>
            <a:pPr algn="ctr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и </a:t>
            </a:r>
            <a:r>
              <a:rPr lang="ru-RU" sz="2500" dirty="0"/>
              <a:t>просят назвать </a:t>
            </a:r>
            <a:r>
              <a:rPr lang="ru-RU" sz="2500" dirty="0" smtClean="0"/>
              <a:t>паспортные </a:t>
            </a:r>
            <a:r>
              <a:rPr lang="ru-RU" sz="2500" dirty="0"/>
              <a:t>данные </a:t>
            </a:r>
            <a:r>
              <a:rPr lang="ru-RU" sz="2500" dirty="0" smtClean="0"/>
              <a:t>и </a:t>
            </a:r>
            <a:r>
              <a:rPr lang="ru-RU" sz="2500" dirty="0"/>
              <a:t>код из SMS.</a:t>
            </a:r>
          </a:p>
          <a:p>
            <a:endParaRPr lang="ru-RU" dirty="0"/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2" cstate="print"/>
          <a:srcRect r="-144" b="32759"/>
          <a:stretch>
            <a:fillRect/>
          </a:stretch>
        </p:blipFill>
        <p:spPr bwMode="auto">
          <a:xfrm>
            <a:off x="251520" y="2492896"/>
            <a:ext cx="38164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ЗАПОМНИТЕ</a:t>
            </a:r>
            <a:r>
              <a:rPr lang="ru-RU" b="1" dirty="0">
                <a:solidFill>
                  <a:srgbClr val="FF0000"/>
                </a:solidFill>
              </a:rPr>
              <a:t>!!!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300" dirty="0" smtClean="0"/>
              <a:t>С </a:t>
            </a:r>
            <a:r>
              <a:rPr lang="ru-RU" sz="3300" dirty="0"/>
              <a:t>помощью этих данных мошенники могут: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8" name="Рисунок 7" descr="Picture background"/>
          <p:cNvPicPr/>
          <p:nvPr/>
        </p:nvPicPr>
        <p:blipFill>
          <a:blip r:embed="rId2" cstate="print"/>
          <a:srcRect t="22581" b="17742"/>
          <a:stretch>
            <a:fillRect/>
          </a:stretch>
        </p:blipFill>
        <p:spPr bwMode="auto">
          <a:xfrm>
            <a:off x="2483768" y="1556792"/>
            <a:ext cx="4081002" cy="181896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755576" y="3789040"/>
            <a:ext cx="28083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Оформить на вас кредит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220072" y="3933056"/>
            <a:ext cx="331236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Списать деньги со счёта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39752" y="5085184"/>
            <a:ext cx="504056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Получить доступ к вашим личным кабинетам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699792" y="3356992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56176" y="3429000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99992" y="3645024"/>
            <a:ext cx="0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Золотые правила безопасности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340768"/>
            <a:ext cx="3600400" cy="4896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Сотрудники государственных служб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спрашивают по телефону: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Паспортные данные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Номер карты страхового свидетельства  (а он совпадает с идентификационным номером в паспорте)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Реквизиты банковских карт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Коды из SMS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Пароли и CVV-коды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1340768"/>
            <a:ext cx="4464496" cy="18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НИКОГДА</a:t>
            </a:r>
            <a:r>
              <a:rPr lang="ru-RU" sz="2400" b="1" dirty="0" smtClean="0">
                <a:solidFill>
                  <a:schemeClr val="tx1"/>
                </a:solidFill>
              </a:rPr>
              <a:t> не </a:t>
            </a:r>
            <a:r>
              <a:rPr lang="ru-RU" sz="2400" b="1" dirty="0">
                <a:solidFill>
                  <a:schemeClr val="tx1"/>
                </a:solidFill>
              </a:rPr>
              <a:t>сообщайте конфиденциальную информацию, особенно коды из сообщений.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5229200"/>
            <a:ext cx="4464496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>
              <a:solidFill>
                <a:srgbClr val="2C2D2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Если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есть вопросы по пенси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—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звоните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официальные инстанции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284984"/>
            <a:ext cx="432048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Что делать, если позвонили?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201337" y="-192360"/>
            <a:ext cx="13889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5085184"/>
            <a:ext cx="2286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100" dirty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1200" dirty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1556792"/>
            <a:ext cx="3888432" cy="1080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Просто положите трубку.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0072" y="1340768"/>
            <a:ext cx="3600400" cy="10801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вступайте в диалог.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508104" y="2780928"/>
            <a:ext cx="3312368" cy="36724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Будьте бдительны и </a:t>
            </a:r>
            <a:r>
              <a:rPr lang="ru-RU" sz="2500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предупредите </a:t>
            </a:r>
          </a:p>
          <a:p>
            <a:pPr lvl="0" algn="ctr"/>
            <a:r>
              <a:rPr lang="ru-RU" sz="2800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своих близких</a:t>
            </a:r>
            <a:r>
              <a:rPr lang="ru-RU" sz="2000" dirty="0" smtClean="0">
                <a:solidFill>
                  <a:srgbClr val="2C2D2E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/>
          </a:p>
        </p:txBody>
      </p:sp>
      <p:pic>
        <p:nvPicPr>
          <p:cNvPr id="14" name="Рисунок 1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46085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110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ОСТОРОЖНО! МОШЕННИКИ! </vt:lpstr>
      <vt:lpstr> БУДЬТЕ ВНИМАТЕЛЬНЫ!  Злоумышленники звонят пожилым людям, представляясь сотрудниками пенсионных органов и обещают «пересчитать пенсию, увеличив ее размер» из-за «неучтённого стажа», чтобы выманить данные. </vt:lpstr>
      <vt:lpstr> ЗАПОМНИТЕ!!!   С помощью этих данных мошенники могут: </vt:lpstr>
      <vt:lpstr>Золотые правила безопасности </vt:lpstr>
      <vt:lpstr>Что делать, если позвонили?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ОСТОРОЖНО! МОШЕННИКИ!</dc:title>
  <dc:creator>Gl_ins</dc:creator>
  <cp:lastModifiedBy>Gl_ins</cp:lastModifiedBy>
  <cp:revision>7</cp:revision>
  <dcterms:created xsi:type="dcterms:W3CDTF">2026-05-29T07:04:59Z</dcterms:created>
  <dcterms:modified xsi:type="dcterms:W3CDTF">2026-05-29T08:07:28Z</dcterms:modified>
</cp:coreProperties>
</file>